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65" r:id="rId2"/>
    <p:sldId id="259" r:id="rId3"/>
    <p:sldId id="268" r:id="rId4"/>
    <p:sldId id="266" r:id="rId5"/>
    <p:sldId id="269" r:id="rId6"/>
    <p:sldId id="267" r:id="rId7"/>
    <p:sldId id="270" r:id="rId8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8" autoAdjust="0"/>
    <p:restoredTop sz="94624" autoAdjust="0"/>
  </p:normalViewPr>
  <p:slideViewPr>
    <p:cSldViewPr>
      <p:cViewPr varScale="1">
        <p:scale>
          <a:sx n="92" d="100"/>
          <a:sy n="92" d="100"/>
        </p:scale>
        <p:origin x="-756" y="-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D32517-574E-4EBA-AA2A-9B69ACA77054}" type="datetimeFigureOut">
              <a:rPr lang="ru-RU" smtClean="0"/>
              <a:pPr/>
              <a:t>18.07.2023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E63C24-FA6A-4BE4-96BC-DBF330EA9B1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2774853"/>
            <a:ext cx="8305800" cy="85725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075299"/>
            <a:ext cx="8305800" cy="14859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18.07.2023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18.07.2023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628900"/>
            <a:ext cx="7924800" cy="10287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3719148"/>
            <a:ext cx="7924800" cy="738552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3687744"/>
            <a:ext cx="7924800" cy="3226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18.07.2023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586"/>
            <a:ext cx="82296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342900"/>
            <a:ext cx="6248400" cy="428625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200150"/>
            <a:ext cx="1984248" cy="280035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342900"/>
            <a:ext cx="19812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342900"/>
            <a:ext cx="20574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342900"/>
            <a:ext cx="6019800" cy="417195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200150"/>
            <a:ext cx="2057400" cy="33147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18.07.2023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“Пісні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 хвали  та  </a:t>
            </a:r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поклоніння”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Microsoft Tai Le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№</a:t>
            </a: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 згода в сімействі</a:t>
            </a:r>
            <a:endParaRPr lang="ru-RU" sz="5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300" b="1" dirty="0" smtClean="0">
                <a:latin typeface="Calibri" pitchFamily="34" charset="0"/>
                <a:cs typeface="Calibri" pitchFamily="34" charset="0"/>
              </a:rPr>
              <a:t>Де згода в сімействі, </a:t>
            </a:r>
          </a:p>
          <a:p>
            <a:pPr algn="ctr">
              <a:buNone/>
            </a:pPr>
            <a:r>
              <a:rPr lang="uk-UA" sz="5300" b="1" dirty="0" smtClean="0">
                <a:latin typeface="Calibri" pitchFamily="34" charset="0"/>
                <a:cs typeface="Calibri" pitchFamily="34" charset="0"/>
              </a:rPr>
              <a:t>Там мир і тишина,</a:t>
            </a:r>
          </a:p>
          <a:p>
            <a:pPr algn="ctr">
              <a:buNone/>
            </a:pPr>
            <a:r>
              <a:rPr lang="uk-UA" sz="5300" b="1" dirty="0" smtClean="0">
                <a:latin typeface="Calibri" pitchFamily="34" charset="0"/>
                <a:cs typeface="Calibri" pitchFamily="34" charset="0"/>
              </a:rPr>
              <a:t>Щасливі там люди, </a:t>
            </a:r>
            <a:endParaRPr lang="uk-UA" sz="53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uk-UA" sz="5300" b="1" dirty="0" smtClean="0">
                <a:latin typeface="Calibri" pitchFamily="34" charset="0"/>
                <a:cs typeface="Calibri" pitchFamily="34" charset="0"/>
              </a:rPr>
              <a:t>Б</a:t>
            </a:r>
            <a:r>
              <a:rPr lang="uk-UA" sz="5300" b="1" dirty="0" smtClean="0">
                <a:latin typeface="Calibri" pitchFamily="34" charset="0"/>
                <a:cs typeface="Calibri" pitchFamily="34" charset="0"/>
              </a:rPr>
              <a:t>лаженна </a:t>
            </a:r>
            <a:r>
              <a:rPr lang="uk-UA" sz="5300" b="1" dirty="0" smtClean="0">
                <a:latin typeface="Calibri" pitchFamily="34" charset="0"/>
                <a:cs typeface="Calibri" pitchFamily="34" charset="0"/>
              </a:rPr>
              <a:t>сторона</a:t>
            </a:r>
            <a:r>
              <a:rPr lang="uk-UA" sz="5300" b="1" dirty="0" smtClean="0">
                <a:latin typeface="Calibri" pitchFamily="34" charset="0"/>
                <a:cs typeface="Calibri" pitchFamily="34" charset="0"/>
              </a:rPr>
              <a:t>.</a:t>
            </a:r>
            <a:endParaRPr lang="uk-UA" sz="5300" b="1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1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300" b="1" dirty="0" smtClean="0">
                <a:latin typeface="Calibri" pitchFamily="34" charset="0"/>
                <a:cs typeface="Calibri" pitchFamily="34" charset="0"/>
              </a:rPr>
              <a:t>Їх </a:t>
            </a:r>
            <a:r>
              <a:rPr lang="uk-UA" sz="5300" b="1" dirty="0" smtClean="0">
                <a:latin typeface="Calibri" pitchFamily="34" charset="0"/>
                <a:cs typeface="Calibri" pitchFamily="34" charset="0"/>
              </a:rPr>
              <a:t>Бог благословляє, </a:t>
            </a:r>
            <a:endParaRPr lang="uk-UA" sz="53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uk-UA" sz="5300" b="1" dirty="0" smtClean="0">
                <a:latin typeface="Calibri" pitchFamily="34" charset="0"/>
                <a:cs typeface="Calibri" pitchFamily="34" charset="0"/>
              </a:rPr>
              <a:t>Д</a:t>
            </a:r>
            <a:r>
              <a:rPr lang="uk-UA" sz="5300" b="1" dirty="0" smtClean="0">
                <a:latin typeface="Calibri" pitchFamily="34" charset="0"/>
                <a:cs typeface="Calibri" pitchFamily="34" charset="0"/>
              </a:rPr>
              <a:t>обро </a:t>
            </a:r>
            <a:r>
              <a:rPr lang="uk-UA" sz="5300" b="1" dirty="0" smtClean="0">
                <a:latin typeface="Calibri" pitchFamily="34" charset="0"/>
                <a:cs typeface="Calibri" pitchFamily="34" charset="0"/>
              </a:rPr>
              <a:t>їм посилає,</a:t>
            </a:r>
          </a:p>
          <a:p>
            <a:pPr algn="ctr">
              <a:buNone/>
            </a:pPr>
            <a:r>
              <a:rPr lang="uk-UA" sz="5300" b="1" dirty="0" smtClean="0">
                <a:latin typeface="Calibri" pitchFamily="34" charset="0"/>
                <a:cs typeface="Calibri" pitchFamily="34" charset="0"/>
              </a:rPr>
              <a:t>І з ними ввік живе, </a:t>
            </a:r>
            <a:endParaRPr lang="uk-UA" sz="53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uk-UA" sz="5300" b="1" dirty="0" smtClean="0">
                <a:latin typeface="Calibri" pitchFamily="34" charset="0"/>
                <a:cs typeface="Calibri" pitchFamily="34" charset="0"/>
              </a:rPr>
              <a:t>і </a:t>
            </a:r>
            <a:r>
              <a:rPr lang="uk-UA" sz="5300" b="1" dirty="0" smtClean="0">
                <a:latin typeface="Calibri" pitchFamily="34" charset="0"/>
                <a:cs typeface="Calibri" pitchFamily="34" charset="0"/>
              </a:rPr>
              <a:t>щастя їм дає. </a:t>
            </a:r>
            <a:endParaRPr lang="uk-UA" sz="53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1-а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300" b="1" dirty="0" smtClean="0">
                <a:latin typeface="Calibri" pitchFamily="34" charset="0"/>
                <a:cs typeface="Calibri" pitchFamily="34" charset="0"/>
              </a:rPr>
              <a:t>Де згоди немає, </a:t>
            </a:r>
            <a:endParaRPr lang="uk-UA" sz="53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uk-UA" sz="5300" b="1" dirty="0" smtClean="0">
                <a:latin typeface="Calibri" pitchFamily="34" charset="0"/>
                <a:cs typeface="Calibri" pitchFamily="34" charset="0"/>
              </a:rPr>
              <a:t>Т</a:t>
            </a:r>
            <a:r>
              <a:rPr lang="uk-UA" sz="5300" b="1" dirty="0" smtClean="0">
                <a:latin typeface="Calibri" pitchFamily="34" charset="0"/>
                <a:cs typeface="Calibri" pitchFamily="34" charset="0"/>
              </a:rPr>
              <a:t>ам </a:t>
            </a:r>
            <a:r>
              <a:rPr lang="uk-UA" sz="5300" b="1" dirty="0" smtClean="0">
                <a:latin typeface="Calibri" pitchFamily="34" charset="0"/>
                <a:cs typeface="Calibri" pitchFamily="34" charset="0"/>
              </a:rPr>
              <a:t>мир </a:t>
            </a:r>
            <a:r>
              <a:rPr lang="uk-UA" sz="5300" b="1" dirty="0" smtClean="0">
                <a:latin typeface="Calibri" pitchFamily="34" charset="0"/>
                <a:cs typeface="Calibri" pitchFamily="34" charset="0"/>
              </a:rPr>
              <a:t>і не </a:t>
            </a:r>
            <a:r>
              <a:rPr lang="uk-UA" sz="5300" b="1" dirty="0" smtClean="0">
                <a:latin typeface="Calibri" pitchFamily="34" charset="0"/>
                <a:cs typeface="Calibri" pitchFamily="34" charset="0"/>
              </a:rPr>
              <a:t>царить,</a:t>
            </a:r>
          </a:p>
          <a:p>
            <a:pPr algn="ctr">
              <a:buNone/>
            </a:pPr>
            <a:r>
              <a:rPr lang="uk-UA" sz="5300" b="1" dirty="0" smtClean="0">
                <a:latin typeface="Calibri" pitchFamily="34" charset="0"/>
                <a:cs typeface="Calibri" pitchFamily="34" charset="0"/>
              </a:rPr>
              <a:t>Там Бог не вітає, </a:t>
            </a:r>
            <a:endParaRPr lang="uk-UA" sz="53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uk-UA" sz="5300" b="1" dirty="0" smtClean="0">
                <a:latin typeface="Calibri" pitchFamily="34" charset="0"/>
                <a:cs typeface="Calibri" pitchFamily="34" charset="0"/>
              </a:rPr>
              <a:t>Д</a:t>
            </a:r>
            <a:r>
              <a:rPr lang="uk-UA" sz="5300" b="1" dirty="0" smtClean="0">
                <a:latin typeface="Calibri" pitchFamily="34" charset="0"/>
                <a:cs typeface="Calibri" pitchFamily="34" charset="0"/>
              </a:rPr>
              <a:t>обро </a:t>
            </a:r>
            <a:r>
              <a:rPr lang="uk-UA" sz="5300" b="1" dirty="0" smtClean="0">
                <a:latin typeface="Calibri" pitchFamily="34" charset="0"/>
                <a:cs typeface="Calibri" pitchFamily="34" charset="0"/>
              </a:rPr>
              <a:t>їм не дарить.</a:t>
            </a:r>
          </a:p>
          <a:p>
            <a:pPr algn="ctr">
              <a:buNone/>
            </a:pPr>
            <a:endParaRPr lang="uk-UA" sz="53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2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300" b="1" dirty="0" smtClean="0">
                <a:latin typeface="Calibri" pitchFamily="34" charset="0"/>
                <a:cs typeface="Calibri" pitchFamily="34" charset="0"/>
              </a:rPr>
              <a:t>Руйнуються </a:t>
            </a:r>
            <a:r>
              <a:rPr lang="uk-UA" sz="5300" b="1" dirty="0" smtClean="0">
                <a:latin typeface="Calibri" pitchFamily="34" charset="0"/>
                <a:cs typeface="Calibri" pitchFamily="34" charset="0"/>
              </a:rPr>
              <a:t>пожитки, </a:t>
            </a:r>
          </a:p>
          <a:p>
            <a:pPr algn="ctr">
              <a:buNone/>
            </a:pPr>
            <a:r>
              <a:rPr lang="uk-UA" sz="5300" b="1" dirty="0" smtClean="0">
                <a:latin typeface="Calibri" pitchFamily="34" charset="0"/>
                <a:cs typeface="Calibri" pitchFamily="34" charset="0"/>
              </a:rPr>
              <a:t>Добро їх, їхні дітки,</a:t>
            </a:r>
          </a:p>
          <a:p>
            <a:pPr algn="ctr">
              <a:buNone/>
            </a:pPr>
            <a:r>
              <a:rPr lang="uk-UA" sz="5300" b="1" dirty="0" smtClean="0">
                <a:latin typeface="Calibri" pitchFamily="34" charset="0"/>
                <a:cs typeface="Calibri" pitchFamily="34" charset="0"/>
              </a:rPr>
              <a:t>Все марно пропаде….</a:t>
            </a:r>
          </a:p>
          <a:p>
            <a:pPr algn="ctr">
              <a:buNone/>
            </a:pPr>
            <a:r>
              <a:rPr lang="uk-UA" sz="5300" b="1" dirty="0" smtClean="0">
                <a:latin typeface="Calibri" pitchFamily="34" charset="0"/>
                <a:cs typeface="Calibri" pitchFamily="34" charset="0"/>
              </a:rPr>
              <a:t>Все марно пропаде…</a:t>
            </a:r>
            <a:endParaRPr lang="uk-UA" sz="53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2-а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300" b="1" dirty="0" smtClean="0">
                <a:latin typeface="Calibri" pitchFamily="34" charset="0"/>
                <a:cs typeface="Calibri" pitchFamily="34" charset="0"/>
              </a:rPr>
              <a:t>Пошли нам, Боже, згоду</a:t>
            </a:r>
          </a:p>
          <a:p>
            <a:pPr algn="ctr">
              <a:buNone/>
            </a:pPr>
            <a:r>
              <a:rPr lang="uk-UA" sz="5300" b="1" dirty="0" smtClean="0">
                <a:latin typeface="Calibri" pitchFamily="34" charset="0"/>
                <a:cs typeface="Calibri" pitchFamily="34" charset="0"/>
              </a:rPr>
              <a:t> І миру Твій покров,</a:t>
            </a:r>
          </a:p>
          <a:p>
            <a:pPr algn="ctr">
              <a:buNone/>
            </a:pPr>
            <a:r>
              <a:rPr lang="uk-UA" sz="5300" b="1" dirty="0" smtClean="0">
                <a:latin typeface="Calibri" pitchFamily="34" charset="0"/>
                <a:cs typeface="Calibri" pitchFamily="34" charset="0"/>
              </a:rPr>
              <a:t>Щоб жити в Твоїй волі, </a:t>
            </a:r>
            <a:endParaRPr lang="uk-UA" sz="53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uk-UA" sz="5300" b="1" dirty="0" smtClean="0">
                <a:latin typeface="Calibri" pitchFamily="34" charset="0"/>
                <a:cs typeface="Calibri" pitchFamily="34" charset="0"/>
              </a:rPr>
              <a:t>і </a:t>
            </a:r>
            <a:r>
              <a:rPr lang="uk-UA" sz="5300" b="1" dirty="0" smtClean="0">
                <a:latin typeface="Calibri" pitchFamily="34" charset="0"/>
                <a:cs typeface="Calibri" pitchFamily="34" charset="0"/>
              </a:rPr>
              <a:t>щиру дай любов</a:t>
            </a:r>
            <a:r>
              <a:rPr lang="uk-UA" sz="5300" b="1" dirty="0" smtClean="0">
                <a:latin typeface="Calibri" pitchFamily="34" charset="0"/>
                <a:cs typeface="Calibri" pitchFamily="34" charset="0"/>
              </a:rPr>
              <a:t>!</a:t>
            </a:r>
            <a:endParaRPr lang="uk-UA" sz="5300" b="1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3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300" b="1" dirty="0" smtClean="0">
                <a:latin typeface="Calibri" pitchFamily="34" charset="0"/>
                <a:cs typeface="Calibri" pitchFamily="34" charset="0"/>
              </a:rPr>
              <a:t>Пошли </a:t>
            </a:r>
            <a:r>
              <a:rPr lang="uk-UA" sz="5300" b="1" dirty="0" smtClean="0">
                <a:latin typeface="Calibri" pitchFamily="34" charset="0"/>
                <a:cs typeface="Calibri" pitchFamily="34" charset="0"/>
              </a:rPr>
              <a:t>нам щастя й долю,</a:t>
            </a:r>
          </a:p>
          <a:p>
            <a:pPr algn="ctr">
              <a:buNone/>
            </a:pPr>
            <a:r>
              <a:rPr lang="uk-UA" sz="5300" b="1" dirty="0" smtClean="0">
                <a:latin typeface="Calibri" pitchFamily="34" charset="0"/>
                <a:cs typeface="Calibri" pitchFamily="34" charset="0"/>
              </a:rPr>
              <a:t>Щоб жити в Твоїй волі,</a:t>
            </a:r>
          </a:p>
          <a:p>
            <a:pPr algn="ctr">
              <a:buNone/>
            </a:pPr>
            <a:r>
              <a:rPr lang="uk-UA" sz="5300" b="1" dirty="0" smtClean="0">
                <a:latin typeface="Calibri" pitchFamily="34" charset="0"/>
                <a:cs typeface="Calibri" pitchFamily="34" charset="0"/>
              </a:rPr>
              <a:t>Ти нас благослови, </a:t>
            </a:r>
            <a:endParaRPr lang="uk-UA" sz="53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uk-UA" sz="5300" b="1" dirty="0" smtClean="0">
                <a:latin typeface="Calibri" pitchFamily="34" charset="0"/>
                <a:cs typeface="Calibri" pitchFamily="34" charset="0"/>
              </a:rPr>
              <a:t>Ти </a:t>
            </a:r>
            <a:r>
              <a:rPr lang="uk-UA" sz="5300" b="1" dirty="0" smtClean="0">
                <a:latin typeface="Calibri" pitchFamily="34" charset="0"/>
                <a:cs typeface="Calibri" pitchFamily="34" charset="0"/>
              </a:rPr>
              <a:t>нас благослови!</a:t>
            </a:r>
            <a:endParaRPr lang="uk-UA" sz="53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3-а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165</TotalTime>
  <Words>130</Words>
  <PresentationFormat>Экран (16:9)</PresentationFormat>
  <Paragraphs>33</Paragraphs>
  <Slides>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Бумажная</vt:lpstr>
      <vt:lpstr>№ Де згода в сімействі</vt:lpstr>
      <vt:lpstr>1</vt:lpstr>
      <vt:lpstr>1-а</vt:lpstr>
      <vt:lpstr>2</vt:lpstr>
      <vt:lpstr>2-а</vt:lpstr>
      <vt:lpstr>3</vt:lpstr>
      <vt:lpstr>3-а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Я  розповім  все  Ісусу</dc:title>
  <dc:creator>Пиит Некрасов</dc:creator>
  <cp:lastModifiedBy>Пиит Некрасов</cp:lastModifiedBy>
  <cp:revision>30</cp:revision>
  <dcterms:created xsi:type="dcterms:W3CDTF">2021-05-24T11:20:44Z</dcterms:created>
  <dcterms:modified xsi:type="dcterms:W3CDTF">2023-07-18T20:15:02Z</dcterms:modified>
</cp:coreProperties>
</file>