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6" r:id="rId4"/>
    <p:sldId id="267" r:id="rId5"/>
    <p:sldId id="268" r:id="rId6"/>
    <p:sldId id="269" r:id="rId7"/>
    <p:sldId id="270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День  Твій  суботній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День Твій суботній освячений, вічний,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Знову для нас подих раю приніс.</a:t>
            </a: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Радість і мир на землі нашій грішній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Шлеш Ти в цей день серед горя і сліз.</a:t>
            </a: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Дай мені сили, любові, терпіння,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Боже, Тобі бути вірним завжди,</a:t>
            </a: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Славити в день цей Твою дивну милість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радіснім співі святої хвали.</a:t>
            </a: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Боже, дозволь у пошані схилитись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 жертвою вуст чистих, даром моїм,</a:t>
            </a: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перед троном Твоїм поклонитись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дусі і правді з народом Твоїм.</a:t>
            </a: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172</TotalTime>
  <Words>97</Words>
  <PresentationFormat>Экран (16:9)</PresentationFormat>
  <Paragraphs>18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День  Твій  суботній</vt:lpstr>
      <vt:lpstr>1</vt:lpstr>
      <vt:lpstr>Слайд 3</vt:lpstr>
      <vt:lpstr>2</vt:lpstr>
      <vt:lpstr>Слайд 5</vt:lpstr>
      <vt:lpstr>3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Твій суботній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2023-08-28T16:22:59Z</dcterms:modified>
</cp:coreProperties>
</file>