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5" r:id="rId2"/>
    <p:sldId id="259" r:id="rId3"/>
    <p:sldId id="260" r:id="rId4"/>
    <p:sldId id="266" r:id="rId5"/>
    <p:sldId id="268" r:id="rId6"/>
    <p:sldId id="267" r:id="rId7"/>
    <p:sldId id="269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ніг  Твоїх  </a:t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схиляюсь 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До ніг Твоїх схиляюсь я,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Ти всесильний Бог.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Тобі мету свого життя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спасіння я знайшов.</a:t>
            </a:r>
            <a:endParaRPr lang="uk-UA" sz="5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 Боже мій!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Більш нема таких, як Ти.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До ніг Твоїх схиляюсь я,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Ти любов моя!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Душа моя </a:t>
            </a:r>
            <a:r>
              <a:rPr lang="uk-UA" sz="5500" b="1" dirty="0" err="1" smtClean="0">
                <a:latin typeface="Calibri" pitchFamily="34" charset="0"/>
                <a:cs typeface="Calibri" pitchFamily="34" charset="0"/>
              </a:rPr>
              <a:t>співа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Тобі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Щирий гімн хвали.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Ти Бог богів, Ти Цар царів,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Вседержитель тільки Ти.</a:t>
            </a:r>
            <a:endParaRPr lang="uk-UA" sz="5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 Боже мій!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Більш нема таких, як Ти.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До ніг Твоїх схиляюсь я,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Ти любов моя!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До ніг Твоїх своє життя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Я, мов дар, кладу.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Бажання всі та майбуття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Лиш Тобі я віддаю.</a:t>
            </a:r>
            <a:endParaRPr lang="uk-UA" sz="5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 Боже мій!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Більш нема таких, як Ти.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До ніг Твоїх схиляюсь я,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Ти любов моя!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159</TotalTime>
  <Words>141</Words>
  <PresentationFormat>Экран (16:9)</PresentationFormat>
  <Paragraphs>33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№ До  ніг  Твоїх   схиляюсь я</vt:lpstr>
      <vt:lpstr>1</vt:lpstr>
      <vt:lpstr>Приспів: </vt:lpstr>
      <vt:lpstr>2</vt:lpstr>
      <vt:lpstr>Приспів: </vt:lpstr>
      <vt:lpstr>3</vt:lpstr>
      <vt:lpstr>Приспів: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 ніг Твоїх схиляюсь я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2023-07-18T21:28:14Z</dcterms:modified>
</cp:coreProperties>
</file>