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5" r:id="rId2"/>
    <p:sldId id="259" r:id="rId3"/>
    <p:sldId id="268" r:id="rId4"/>
    <p:sldId id="266" r:id="rId5"/>
    <p:sldId id="269" r:id="rId6"/>
    <p:sldId id="267" r:id="rId7"/>
    <p:sldId id="270" r:id="rId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Джерело життя і щастя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Джерело життя, і щастя, </a:t>
            </a:r>
            <a:endParaRPr lang="uk-UA" sz="53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І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усіх благословень – 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Це Господь, Котрий дарує 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Благодать нам на щодень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uk-UA" sz="53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Лиш 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Його любов безмежна 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Нам прощає всі гріхи.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Богу милості навіки </a:t>
            </a:r>
            <a:endParaRPr lang="uk-UA" sz="53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Х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ай 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лунає гімн хвали!</a:t>
            </a:r>
            <a:endParaRPr lang="uk-UA" sz="53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1-а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З хором ангелів небесних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 Ми прославимо Христа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За чудовий дар спасіння, </a:t>
            </a:r>
            <a:endParaRPr lang="uk-UA" sz="53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М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ир 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і спокій у серцях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uk-UA" sz="53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Він 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зійшов до нас із неба, 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Грішний люд весь полюбив,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Дарував усім надію </a:t>
            </a:r>
            <a:endParaRPr lang="uk-UA" sz="53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І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від смерті відкупив.</a:t>
            </a:r>
            <a:endParaRPr lang="uk-UA" sz="53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2-а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За цей дар Святого Духа, </a:t>
            </a:r>
            <a:endParaRPr lang="uk-UA" sz="53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Щ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о 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наповнює серця,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За любов святу і милість </a:t>
            </a:r>
            <a:endParaRPr lang="uk-UA" sz="53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В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еличаємо 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Отця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uk-UA" sz="53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Ти </a:t>
            </a: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веди нас у смиренні, 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Віри й послуху нам дай,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Захисти нас від спокуси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 І введи в небесний край.</a:t>
            </a:r>
            <a:endParaRPr lang="uk-UA" sz="53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3-а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171</TotalTime>
  <Words>131</Words>
  <PresentationFormat>Экран (16:9)</PresentationFormat>
  <Paragraphs>33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Бумажная</vt:lpstr>
      <vt:lpstr>№ Джерело життя і щастя</vt:lpstr>
      <vt:lpstr>1</vt:lpstr>
      <vt:lpstr>1-а</vt:lpstr>
      <vt:lpstr>2</vt:lpstr>
      <vt:lpstr>2-а</vt:lpstr>
      <vt:lpstr>3</vt:lpstr>
      <vt:lpstr>3-а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Джерело життя і щастя</dc:title>
  <dc:creator>Пиит Некрасов</dc:creator>
  <cp:lastModifiedBy>Пиит Некрасов</cp:lastModifiedBy>
  <cp:revision>31</cp:revision>
  <dcterms:created xsi:type="dcterms:W3CDTF">2021-05-24T11:20:44Z</dcterms:created>
  <dcterms:modified xsi:type="dcterms:W3CDTF">2023-07-18T20:47:27Z</dcterms:modified>
</cp:coreProperties>
</file>