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5" r:id="rId2"/>
    <p:sldId id="259" r:id="rId3"/>
    <p:sldId id="260" r:id="rId4"/>
    <p:sldId id="276" r:id="rId5"/>
    <p:sldId id="266" r:id="rId6"/>
    <p:sldId id="277" r:id="rId7"/>
    <p:sldId id="279" r:id="rId8"/>
    <p:sldId id="278" r:id="rId9"/>
    <p:sldId id="280" r:id="rId10"/>
    <p:sldId id="281" r:id="rId11"/>
    <p:sldId id="282" r:id="rId12"/>
    <p:sldId id="283" r:id="rId13"/>
    <p:sldId id="284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73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Господь,</a:t>
            </a:r>
            <a:r>
              <a:rPr lang="uk-UA" sz="55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оберігай сім’ю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>
                <a:latin typeface="Calibri" pitchFamily="34" charset="0"/>
                <a:cs typeface="Calibri" pitchFamily="34" charset="0"/>
              </a:rPr>
              <a:t>Господь,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оберігай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сім'ю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від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горя й зла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милістю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Своєї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освяти.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134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блага, 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щедроти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милості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Подяку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шлем,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й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нас благослови.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447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>
                <a:latin typeface="Calibri" pitchFamily="34" charset="0"/>
                <a:cs typeface="Calibri" pitchFamily="34" charset="0"/>
              </a:rPr>
              <a:t>Господь,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оберігай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сім'ю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від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горя й зла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милістю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Своєї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освяти.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308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блага, 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щедроти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милості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Подяку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шлем,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й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нас благослови.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0001" y="555526"/>
            <a:ext cx="864399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uk-UA" sz="4700" b="1" dirty="0">
                <a:latin typeface="Calibri" pitchFamily="34" charset="0"/>
                <a:cs typeface="Calibri" pitchFamily="34" charset="0"/>
              </a:rPr>
              <a:t>Моя сім'я - чудовий дар Всевишнього, </a:t>
            </a: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який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мені довірив зберегти.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З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надією благаю Всемогутнього, Прошу: мою сім'ю благослови.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>
                <a:latin typeface="Calibri" pitchFamily="34" charset="0"/>
                <a:cs typeface="Calibri" pitchFamily="34" charset="0"/>
              </a:rPr>
              <a:t>Господь,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оберігай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сім'ю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від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горя й зла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милістю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Своєї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освяти.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блага, 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щедроти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милості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Подяку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шлем,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й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нас благослови.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51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24889" y="555526"/>
            <a:ext cx="8894222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uk-UA" sz="4700" b="1" dirty="0">
                <a:latin typeface="Calibri" pitchFamily="34" charset="0"/>
                <a:cs typeface="Calibri" pitchFamily="34" charset="0"/>
              </a:rPr>
              <a:t>Всі чудеса Твої і Слово істини Відкриєм для дітей,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Господь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своїх.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Твою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любов і жертву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Викупителя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Ми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пронесемо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всі із роду в рід.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>
                <a:latin typeface="Calibri" pitchFamily="34" charset="0"/>
                <a:cs typeface="Calibri" pitchFamily="34" charset="0"/>
              </a:rPr>
              <a:t>Господь,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оберігай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сім'ю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від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горя й зла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милістю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Своєї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освяти.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85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блага, 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щедроти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за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милості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Подяку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шлем,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й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нас благослови.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58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24889" y="555526"/>
            <a:ext cx="8894222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Навчить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допоможи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благоговіння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їх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Відкрить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Тобі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надію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на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життя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.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421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24889" y="555526"/>
            <a:ext cx="8894222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цьому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світі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горя,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зла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і всяких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бід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err="1" smtClean="0">
                <a:latin typeface="Calibri" pitchFamily="34" charset="0"/>
                <a:cs typeface="Calibri" pitchFamily="34" charset="0"/>
              </a:rPr>
              <a:t>Тобі</a:t>
            </a: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хай служить вся моя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сім'я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774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178</TotalTime>
  <Words>216</Words>
  <Application>Microsoft Office PowerPoint</Application>
  <PresentationFormat>Экран (16:9)</PresentationFormat>
  <Paragraphs>54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 Narrow</vt:lpstr>
      <vt:lpstr>Calibri</vt:lpstr>
      <vt:lpstr>Constantia</vt:lpstr>
      <vt:lpstr>Wingdings 2</vt:lpstr>
      <vt:lpstr>Бумажная</vt:lpstr>
      <vt:lpstr> Господь, оберігай сім’ю</vt:lpstr>
      <vt:lpstr>1</vt:lpstr>
      <vt:lpstr>Приспів: </vt:lpstr>
      <vt:lpstr>Приспів: </vt:lpstr>
      <vt:lpstr>2</vt:lpstr>
      <vt:lpstr>Приспів: </vt:lpstr>
      <vt:lpstr>Приспів: </vt:lpstr>
      <vt:lpstr>2</vt:lpstr>
      <vt:lpstr>2</vt:lpstr>
      <vt:lpstr>Приспів: </vt:lpstr>
      <vt:lpstr>Приспів: </vt:lpstr>
      <vt:lpstr>Приспів: </vt:lpstr>
      <vt:lpstr>Приспів: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Кампен Юля</cp:lastModifiedBy>
  <cp:revision>33</cp:revision>
  <dcterms:created xsi:type="dcterms:W3CDTF">2021-05-24T11:20:44Z</dcterms:created>
  <dcterms:modified xsi:type="dcterms:W3CDTF">2024-09-06T17:46:15Z</dcterms:modified>
</cp:coreProperties>
</file>