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65" r:id="rId2"/>
    <p:sldId id="259" r:id="rId3"/>
    <p:sldId id="260" r:id="rId4"/>
    <p:sldId id="266" r:id="rId5"/>
    <p:sldId id="274" r:id="rId6"/>
    <p:sldId id="273" r:id="rId7"/>
    <p:sldId id="275" r:id="rId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108" d="100"/>
          <a:sy n="108" d="100"/>
        </p:scale>
        <p:origin x="734" y="8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03.09.2024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03.09.2024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03.09.2024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03.09.2024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03.09.2024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03.09.2024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Господь Творець</a:t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сім’ю створив</a:t>
            </a:r>
            <a:endParaRPr lang="ru-RU" sz="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uk-UA" sz="4700" b="1" dirty="0">
                <a:latin typeface="Calibri" pitchFamily="34" charset="0"/>
                <a:cs typeface="Calibri" pitchFamily="34" charset="0"/>
              </a:rPr>
              <a:t>Господь-Творець </a:t>
            </a: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сімʼю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 створив, Її спокоєм наділив. </a:t>
            </a:r>
            <a:endParaRPr lang="uk-UA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Тепер 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бажає, щоб </a:t>
            </a: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сімʼя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 </a:t>
            </a:r>
            <a:endParaRPr lang="uk-UA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Його 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прославила </a:t>
            </a: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Імʼя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2881" y="642924"/>
            <a:ext cx="9038238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Сімʼя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сімʼя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сімʼя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 моя! </a:t>
            </a:r>
            <a:endParaRPr lang="uk-UA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Батьки 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і діти - вся </a:t>
            </a: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сімʼя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! </a:t>
            </a:r>
            <a:endParaRPr lang="uk-UA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Спитає 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Бог, зробив що я, </a:t>
            </a:r>
            <a:endParaRPr lang="uk-UA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Щоб 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з Ним була </a:t>
            </a: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сімʼя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 моя!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ru-RU" sz="4700" b="1" dirty="0">
                <a:latin typeface="Calibri" pitchFamily="34" charset="0"/>
                <a:cs typeface="Calibri" pitchFamily="34" charset="0"/>
              </a:rPr>
              <a:t>Для батька Бог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заповідав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,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В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сімʼї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священником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щоб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став,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А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матерям - теплом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своїм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Зігріти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діточок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усіх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.</a:t>
            </a:r>
            <a:endParaRPr lang="uk-UA" sz="47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2881" y="642924"/>
            <a:ext cx="9038238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Сімʼя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сімʼя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сімʼя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 моя! </a:t>
            </a:r>
            <a:endParaRPr lang="uk-UA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Батьки 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і діти - вся </a:t>
            </a: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сімʼя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! </a:t>
            </a:r>
            <a:endParaRPr lang="uk-UA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Спитає 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Бог, зробив що я, </a:t>
            </a:r>
            <a:endParaRPr lang="uk-UA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Щоб 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з Ним була </a:t>
            </a: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сімʼя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 моя!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927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ru-RU" sz="4700" b="1" dirty="0">
                <a:latin typeface="Calibri" pitchFamily="34" charset="0"/>
                <a:cs typeface="Calibri" pitchFamily="34" charset="0"/>
              </a:rPr>
              <a:t>О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дітки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ви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- краса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сімʼї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,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На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славу Бога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лиш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живіть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, </a:t>
            </a:r>
            <a:endParaRPr lang="ru-RU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ru-RU" sz="4700" b="1" dirty="0" smtClean="0">
                <a:latin typeface="Calibri" pitchFamily="34" charset="0"/>
                <a:cs typeface="Calibri" pitchFamily="34" charset="0"/>
              </a:rPr>
              <a:t>Хай 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ваше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серце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і </a:t>
            </a:r>
            <a:r>
              <a:rPr lang="ru-RU" sz="4700" b="1" dirty="0" err="1">
                <a:latin typeface="Calibri" pitchFamily="34" charset="0"/>
                <a:cs typeface="Calibri" pitchFamily="34" charset="0"/>
              </a:rPr>
              <a:t>вуста</a:t>
            </a:r>
            <a:r>
              <a:rPr lang="ru-RU" sz="4700" b="1" dirty="0">
                <a:latin typeface="Calibri" pitchFamily="34" charset="0"/>
                <a:cs typeface="Calibri" pitchFamily="34" charset="0"/>
              </a:rPr>
              <a:t> Прославлять Господа Христа.</a:t>
            </a:r>
            <a:endParaRPr lang="uk-UA" sz="47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4184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2881" y="642924"/>
            <a:ext cx="9038238" cy="4000528"/>
          </a:xfrm>
        </p:spPr>
        <p:txBody>
          <a:bodyPr vert="horz">
            <a:noAutofit/>
          </a:bodyPr>
          <a:lstStyle/>
          <a:p>
            <a:pPr algn="ctr">
              <a:buNone/>
            </a:pP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Сімʼя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сімʼя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, </a:t>
            </a: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сімʼя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 моя! </a:t>
            </a:r>
            <a:endParaRPr lang="uk-UA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Батьки 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і діти - вся </a:t>
            </a: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сімʼя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! </a:t>
            </a:r>
            <a:endParaRPr lang="uk-UA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Спитає 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Бог, зробив що я, </a:t>
            </a:r>
            <a:endParaRPr lang="uk-UA" sz="4700" b="1" dirty="0" smtClean="0">
              <a:latin typeface="Calibri" pitchFamily="34" charset="0"/>
              <a:cs typeface="Calibri" pitchFamily="34" charset="0"/>
            </a:endParaRPr>
          </a:p>
          <a:p>
            <a:pPr algn="ctr">
              <a:buNone/>
            </a:pPr>
            <a:r>
              <a:rPr lang="uk-UA" sz="4700" b="1" dirty="0" smtClean="0">
                <a:latin typeface="Calibri" pitchFamily="34" charset="0"/>
                <a:cs typeface="Calibri" pitchFamily="34" charset="0"/>
              </a:rPr>
              <a:t>Щоб 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з Ним була </a:t>
            </a:r>
            <a:r>
              <a:rPr lang="uk-UA" sz="4700" b="1" dirty="0" err="1">
                <a:latin typeface="Calibri" pitchFamily="34" charset="0"/>
                <a:cs typeface="Calibri" pitchFamily="34" charset="0"/>
              </a:rPr>
              <a:t>сімʼя</a:t>
            </a:r>
            <a:r>
              <a:rPr lang="uk-UA" sz="4700" b="1" dirty="0">
                <a:latin typeface="Calibri" pitchFamily="34" charset="0"/>
                <a:cs typeface="Calibri" pitchFamily="34" charset="0"/>
              </a:rPr>
              <a:t> моя!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6881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171</TotalTime>
  <Words>154</Words>
  <Application>Microsoft Office PowerPoint</Application>
  <PresentationFormat>Экран (16:9)</PresentationFormat>
  <Paragraphs>29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 Narrow</vt:lpstr>
      <vt:lpstr>Calibri</vt:lpstr>
      <vt:lpstr>Constantia</vt:lpstr>
      <vt:lpstr>Wingdings 2</vt:lpstr>
      <vt:lpstr>Бумажная</vt:lpstr>
      <vt:lpstr> Господь Творець сім’ю створив</vt:lpstr>
      <vt:lpstr>1</vt:lpstr>
      <vt:lpstr>Приспів: </vt:lpstr>
      <vt:lpstr>2</vt:lpstr>
      <vt:lpstr>Приспів: </vt:lpstr>
      <vt:lpstr>2</vt:lpstr>
      <vt:lpstr>Приспів: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Кампен Юля</cp:lastModifiedBy>
  <cp:revision>31</cp:revision>
  <dcterms:created xsi:type="dcterms:W3CDTF">2021-05-24T11:20:44Z</dcterms:created>
  <dcterms:modified xsi:type="dcterms:W3CDTF">2024-09-03T08:26:51Z</dcterms:modified>
</cp:coreProperties>
</file>