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5" r:id="rId2"/>
    <p:sldId id="266" r:id="rId3"/>
    <p:sldId id="269" r:id="rId4"/>
    <p:sldId id="267" r:id="rId5"/>
    <p:sldId id="268" r:id="rId6"/>
    <p:sldId id="270" r:id="rId7"/>
    <p:sldId id="271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58" y="6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401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371.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  надія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39502"/>
            <a:ext cx="8643998" cy="4375388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Подивись: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вже до кінця цей світ прямує,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Гаснуть пишність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і краса уся земна.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Славу Неба нам Ісус давно готує,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Вся надія на повернення Христа.</a:t>
            </a: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92546"/>
            <a:ext cx="8229600" cy="52115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07815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400" b="1" dirty="0">
                <a:latin typeface="Calibri" pitchFamily="34" charset="0"/>
                <a:cs typeface="Calibri" pitchFamily="34" charset="0"/>
              </a:rPr>
              <a:t>Біль мине, у вічне щастя я порину,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Як побачу славу Божу в вишині.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З кожним днем вже наближається хвилина,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Як до Себе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візьме Бог мене з землі. </a:t>
            </a: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57606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614770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39502"/>
            <a:ext cx="8643998" cy="4375388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Прагну щиро вже зустріти я Ісуса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Того дня, коли повернеться мій Спас.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Хочу я скоріш побачити обличчя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Бога, що явив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любов Свою до нас.</a:t>
            </a:r>
          </a:p>
          <a:p>
            <a:pPr algn="ctr">
              <a:spcBef>
                <a:spcPts val="0"/>
              </a:spcBef>
              <a:buNone/>
            </a:pPr>
            <a:endParaRPr lang="uk-UA" sz="4500" b="1" dirty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92546"/>
            <a:ext cx="8229600" cy="52115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90870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400" b="1" dirty="0">
                <a:latin typeface="Calibri" pitchFamily="34" charset="0"/>
                <a:cs typeface="Calibri" pitchFamily="34" charset="0"/>
              </a:rPr>
              <a:t>Біль мине, у вічне щастя я порину,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Як побачу славу Божу в вишині.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З кожним днем вже наближається хвилина,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Як до Себе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візьме Бог мене з землі. </a:t>
            </a: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57606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721560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Є надія,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що повернеться Ісус!</a:t>
            </a:r>
          </a:p>
          <a:p>
            <a:pPr algn="ctr">
              <a:spcBef>
                <a:spcPts val="0"/>
              </a:spcBef>
              <a:buNone/>
            </a:pPr>
            <a:endParaRPr lang="uk-UA" sz="4400" dirty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57606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277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371.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  надія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00900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425</TotalTime>
  <Words>158</Words>
  <Application>Microsoft Office PowerPoint</Application>
  <PresentationFormat>Екран (16:9)</PresentationFormat>
  <Paragraphs>33</Paragraphs>
  <Slides>7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4" baseType="lpstr">
      <vt:lpstr>Arial Narrow</vt:lpstr>
      <vt:lpstr>Bahnschrift Condensed</vt:lpstr>
      <vt:lpstr>Calibri</vt:lpstr>
      <vt:lpstr>Constantia</vt:lpstr>
      <vt:lpstr>Gabriola</vt:lpstr>
      <vt:lpstr>Wingdings 2</vt:lpstr>
      <vt:lpstr>Бумажная</vt:lpstr>
      <vt:lpstr>371.  Є  надія</vt:lpstr>
      <vt:lpstr>1</vt:lpstr>
      <vt:lpstr>Приспів:</vt:lpstr>
      <vt:lpstr>2</vt:lpstr>
      <vt:lpstr>Приспів:</vt:lpstr>
      <vt:lpstr>Презентація PowerPoint</vt:lpstr>
      <vt:lpstr>371.  Є  надія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Є надія</dc:title>
  <dc:creator>Пиит Некрасов</dc:creator>
  <cp:lastModifiedBy>Василь Матвійчук</cp:lastModifiedBy>
  <cp:revision>51</cp:revision>
  <dcterms:created xsi:type="dcterms:W3CDTF">2021-05-24T11:20:44Z</dcterms:created>
  <dcterms:modified xsi:type="dcterms:W3CDTF">2024-10-15T14:15:40Z</dcterms:modified>
</cp:coreProperties>
</file>