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65" r:id="rId2"/>
    <p:sldId id="259" r:id="rId3"/>
    <p:sldId id="266" r:id="rId4"/>
    <p:sldId id="260" r:id="rId5"/>
    <p:sldId id="267" r:id="rId6"/>
    <p:sldId id="268" r:id="rId7"/>
    <p:sldId id="269" r:id="rId8"/>
    <p:sldId id="270" r:id="rId9"/>
    <p:sldId id="271" r:id="rId10"/>
    <p:sldId id="272" r:id="rId11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588" autoAdjust="0"/>
    <p:restoredTop sz="94624" autoAdjust="0"/>
  </p:normalViewPr>
  <p:slideViewPr>
    <p:cSldViewPr>
      <p:cViewPr varScale="1">
        <p:scale>
          <a:sx n="92" d="100"/>
          <a:sy n="92" d="100"/>
        </p:scale>
        <p:origin x="-756" y="-10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D32517-574E-4EBA-AA2A-9B69ACA77054}" type="datetimeFigureOut">
              <a:rPr lang="ru-RU" smtClean="0"/>
              <a:pPr/>
              <a:t>24.07.2023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E63C24-FA6A-4BE4-96BC-DBF330EA9B1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FD4083-72DA-46D2-946D-508D50AE7211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2774853"/>
            <a:ext cx="8305800" cy="85725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075299"/>
            <a:ext cx="8305800" cy="14859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2662595"/>
            <a:ext cx="2971800" cy="1191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2662595"/>
            <a:ext cx="2971800" cy="1191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2644727"/>
            <a:ext cx="45720" cy="3429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24.07.2023</a:t>
            </a:fld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24.07.2023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24.07.2023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3429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24.07.2023</a:t>
            </a:fld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24.07.2023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2628900"/>
            <a:ext cx="7924800" cy="10287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3719148"/>
            <a:ext cx="7924800" cy="738552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3687744"/>
            <a:ext cx="7924800" cy="3226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24.07.2023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57200" y="1143000"/>
            <a:ext cx="4059936" cy="3429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143000"/>
            <a:ext cx="4059936" cy="3429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24.07.2023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049695"/>
            <a:ext cx="4040188" cy="5715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1651422"/>
            <a:ext cx="4038600" cy="293522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1651422"/>
            <a:ext cx="4038600" cy="293522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586"/>
            <a:ext cx="8229600" cy="85725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049695"/>
            <a:ext cx="4040188" cy="5715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1635164"/>
            <a:ext cx="3749040" cy="1191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1635164"/>
            <a:ext cx="3749040" cy="1191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24.07.2023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24.07.2023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342900"/>
            <a:ext cx="6248400" cy="428625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200150"/>
            <a:ext cx="1984248" cy="280035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342900"/>
            <a:ext cx="1981200" cy="8001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24.07.2023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342900"/>
            <a:ext cx="2057400" cy="8001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342900"/>
            <a:ext cx="6019800" cy="417195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200150"/>
            <a:ext cx="2057400" cy="33147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24.07.2023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085850"/>
            <a:ext cx="8229600" cy="35087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24.07.2023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9144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0034" y="4143386"/>
            <a:ext cx="8305800" cy="642942"/>
          </a:xfrm>
        </p:spPr>
        <p:txBody>
          <a:bodyPr/>
          <a:lstStyle/>
          <a:p>
            <a:r>
              <a:rPr lang="uk-UA" sz="28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“Пісні</a:t>
            </a:r>
            <a:r>
              <a:rPr lang="uk-UA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  хвали  та  </a:t>
            </a:r>
            <a:r>
              <a:rPr lang="uk-UA" sz="28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поклоніння”</a:t>
            </a:r>
            <a:r>
              <a:rPr lang="uk-UA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 </a:t>
            </a:r>
            <a:endParaRPr lang="ru-RU" sz="2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briola" pitchFamily="82" charset="0"/>
              <a:cs typeface="Microsoft Tai Le" pitchFamily="34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№</a:t>
            </a:r>
            <a:r>
              <a:rPr lang="uk-UA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uk-UA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uk-UA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Лагідно  й  ніжно  сьогодні  Бог  кличе</a:t>
            </a:r>
            <a:endParaRPr lang="ru-RU" sz="55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571486"/>
            <a:ext cx="8643998" cy="4143404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5000" b="1" dirty="0" err="1" smtClean="0">
                <a:latin typeface="Calibri" pitchFamily="34" charset="0"/>
                <a:cs typeface="Calibri" pitchFamily="34" charset="0"/>
              </a:rPr>
              <a:t>“Прийди</a:t>
            </a:r>
            <a:r>
              <a:rPr lang="uk-UA" sz="5000" b="1" dirty="0" smtClean="0">
                <a:latin typeface="Calibri" pitchFamily="34" charset="0"/>
                <a:cs typeface="Calibri" pitchFamily="34" charset="0"/>
              </a:rPr>
              <a:t>, прийди!</a:t>
            </a:r>
          </a:p>
          <a:p>
            <a:pPr algn="ctr">
              <a:buNone/>
            </a:pPr>
            <a:r>
              <a:rPr lang="uk-UA" sz="5000" b="1" dirty="0" smtClean="0">
                <a:latin typeface="Calibri" pitchFamily="34" charset="0"/>
                <a:cs typeface="Calibri" pitchFamily="34" charset="0"/>
              </a:rPr>
              <a:t>Бідний, заблудлий, прийди!”</a:t>
            </a:r>
          </a:p>
          <a:p>
            <a:pPr algn="ctr">
              <a:buNone/>
            </a:pPr>
            <a:r>
              <a:rPr lang="uk-UA" sz="5000" b="1" dirty="0" smtClean="0">
                <a:latin typeface="Calibri" pitchFamily="34" charset="0"/>
                <a:cs typeface="Calibri" pitchFamily="34" charset="0"/>
              </a:rPr>
              <a:t>Лагідно й ніжно </a:t>
            </a:r>
          </a:p>
          <a:p>
            <a:pPr algn="ctr">
              <a:buNone/>
            </a:pPr>
            <a:r>
              <a:rPr lang="uk-UA" sz="5000" b="1" dirty="0" smtClean="0">
                <a:latin typeface="Calibri" pitchFamily="34" charset="0"/>
                <a:cs typeface="Calibri" pitchFamily="34" charset="0"/>
              </a:rPr>
              <a:t>С</a:t>
            </a:r>
            <a:r>
              <a:rPr lang="uk-UA" sz="5000" b="1" dirty="0" smtClean="0">
                <a:latin typeface="Calibri" pitchFamily="34" charset="0"/>
                <a:cs typeface="Calibri" pitchFamily="34" charset="0"/>
              </a:rPr>
              <a:t>ьогодні Бог кличе:</a:t>
            </a:r>
          </a:p>
          <a:p>
            <a:pPr algn="ctr">
              <a:buNone/>
            </a:pPr>
            <a:r>
              <a:rPr lang="uk-UA" sz="5000" b="1" dirty="0" err="1" smtClean="0">
                <a:latin typeface="Calibri" pitchFamily="34" charset="0"/>
                <a:cs typeface="Calibri" pitchFamily="34" charset="0"/>
              </a:rPr>
              <a:t>“Сину</a:t>
            </a:r>
            <a:r>
              <a:rPr lang="uk-UA" sz="5000" b="1" dirty="0" smtClean="0">
                <a:latin typeface="Calibri" pitchFamily="34" charset="0"/>
                <a:cs typeface="Calibri" pitchFamily="34" charset="0"/>
              </a:rPr>
              <a:t>, до Мене прийди!”</a:t>
            </a:r>
            <a:endParaRPr lang="uk-UA" sz="5000" b="1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Приспів: 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714362"/>
            <a:ext cx="8643998" cy="400052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6000" b="1" dirty="0" smtClean="0">
                <a:latin typeface="Calibri" pitchFamily="34" charset="0"/>
                <a:cs typeface="Calibri" pitchFamily="34" charset="0"/>
              </a:rPr>
              <a:t>Лагідно й ніжно </a:t>
            </a:r>
          </a:p>
          <a:p>
            <a:pPr algn="ctr">
              <a:buNone/>
            </a:pPr>
            <a:r>
              <a:rPr lang="uk-UA" sz="6000" b="1" dirty="0" smtClean="0">
                <a:latin typeface="Calibri" pitchFamily="34" charset="0"/>
                <a:cs typeface="Calibri" pitchFamily="34" charset="0"/>
              </a:rPr>
              <a:t>С</a:t>
            </a:r>
            <a:r>
              <a:rPr lang="uk-UA" sz="6000" b="1" dirty="0" smtClean="0">
                <a:latin typeface="Calibri" pitchFamily="34" charset="0"/>
                <a:cs typeface="Calibri" pitchFamily="34" charset="0"/>
              </a:rPr>
              <a:t>ьогодні Бог кличе,</a:t>
            </a:r>
          </a:p>
          <a:p>
            <a:pPr algn="ctr">
              <a:buNone/>
            </a:pPr>
            <a:r>
              <a:rPr lang="uk-UA" sz="6000" b="1" dirty="0" smtClean="0">
                <a:latin typeface="Calibri" pitchFamily="34" charset="0"/>
                <a:cs typeface="Calibri" pitchFamily="34" charset="0"/>
              </a:rPr>
              <a:t>Жде і тебе, і мене.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1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714362"/>
            <a:ext cx="8643998" cy="400052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6000" b="1" dirty="0" smtClean="0">
                <a:latin typeface="Calibri" pitchFamily="34" charset="0"/>
                <a:cs typeface="Calibri" pitchFamily="34" charset="0"/>
              </a:rPr>
              <a:t>В горі й турботах завжди Він потішить,</a:t>
            </a:r>
          </a:p>
          <a:p>
            <a:pPr algn="ctr">
              <a:buNone/>
            </a:pPr>
            <a:r>
              <a:rPr lang="uk-UA" sz="6000" b="1" dirty="0" smtClean="0">
                <a:latin typeface="Calibri" pitchFamily="34" charset="0"/>
                <a:cs typeface="Calibri" pitchFamily="34" charset="0"/>
              </a:rPr>
              <a:t>Любить тебе і мене. </a:t>
            </a:r>
            <a:endParaRPr lang="uk-UA" sz="6000" dirty="0" smtClean="0">
              <a:latin typeface="Bahnschrift Condensed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571486"/>
            <a:ext cx="8643998" cy="4143404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5000" b="1" dirty="0" err="1" smtClean="0">
                <a:latin typeface="Calibri" pitchFamily="34" charset="0"/>
                <a:cs typeface="Calibri" pitchFamily="34" charset="0"/>
              </a:rPr>
              <a:t>“Прийди</a:t>
            </a:r>
            <a:r>
              <a:rPr lang="uk-UA" sz="5000" b="1" dirty="0" smtClean="0">
                <a:latin typeface="Calibri" pitchFamily="34" charset="0"/>
                <a:cs typeface="Calibri" pitchFamily="34" charset="0"/>
              </a:rPr>
              <a:t>, прийди!</a:t>
            </a:r>
          </a:p>
          <a:p>
            <a:pPr algn="ctr">
              <a:buNone/>
            </a:pPr>
            <a:r>
              <a:rPr lang="uk-UA" sz="5000" b="1" dirty="0" smtClean="0">
                <a:latin typeface="Calibri" pitchFamily="34" charset="0"/>
                <a:cs typeface="Calibri" pitchFamily="34" charset="0"/>
              </a:rPr>
              <a:t>Бідний, заблудлий, прийди!”</a:t>
            </a:r>
          </a:p>
          <a:p>
            <a:pPr algn="ctr">
              <a:buNone/>
            </a:pPr>
            <a:r>
              <a:rPr lang="uk-UA" sz="5000" b="1" dirty="0" smtClean="0">
                <a:latin typeface="Calibri" pitchFamily="34" charset="0"/>
                <a:cs typeface="Calibri" pitchFamily="34" charset="0"/>
              </a:rPr>
              <a:t>Лагідно й ніжно </a:t>
            </a:r>
          </a:p>
          <a:p>
            <a:pPr algn="ctr">
              <a:buNone/>
            </a:pPr>
            <a:r>
              <a:rPr lang="uk-UA" sz="5000" b="1" dirty="0" smtClean="0">
                <a:latin typeface="Calibri" pitchFamily="34" charset="0"/>
                <a:cs typeface="Calibri" pitchFamily="34" charset="0"/>
              </a:rPr>
              <a:t>С</a:t>
            </a:r>
            <a:r>
              <a:rPr lang="uk-UA" sz="5000" b="1" dirty="0" smtClean="0">
                <a:latin typeface="Calibri" pitchFamily="34" charset="0"/>
                <a:cs typeface="Calibri" pitchFamily="34" charset="0"/>
              </a:rPr>
              <a:t>ьогодні Бог кличе:</a:t>
            </a:r>
          </a:p>
          <a:p>
            <a:pPr algn="ctr">
              <a:buNone/>
            </a:pPr>
            <a:r>
              <a:rPr lang="uk-UA" sz="5000" b="1" dirty="0" err="1" smtClean="0">
                <a:latin typeface="Calibri" pitchFamily="34" charset="0"/>
                <a:cs typeface="Calibri" pitchFamily="34" charset="0"/>
              </a:rPr>
              <a:t>“Сину</a:t>
            </a:r>
            <a:r>
              <a:rPr lang="uk-UA" sz="5000" b="1" dirty="0" smtClean="0">
                <a:latin typeface="Calibri" pitchFamily="34" charset="0"/>
                <a:cs typeface="Calibri" pitchFamily="34" charset="0"/>
              </a:rPr>
              <a:t>, до Мене прийди!”</a:t>
            </a:r>
            <a:endParaRPr lang="uk-UA" sz="5000" b="1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Приспів: 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714362"/>
            <a:ext cx="8643998" cy="400052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6000" b="1" dirty="0" smtClean="0">
                <a:latin typeface="Calibri" pitchFamily="34" charset="0"/>
                <a:cs typeface="Calibri" pitchFamily="34" charset="0"/>
              </a:rPr>
              <a:t>Вічну любов </a:t>
            </a:r>
          </a:p>
          <a:p>
            <a:pPr algn="ctr">
              <a:buNone/>
            </a:pPr>
            <a:r>
              <a:rPr lang="uk-UA" sz="6000" b="1" dirty="0" smtClean="0">
                <a:latin typeface="Calibri" pitchFamily="34" charset="0"/>
                <a:cs typeface="Calibri" pitchFamily="34" charset="0"/>
              </a:rPr>
              <a:t>Н</a:t>
            </a:r>
            <a:r>
              <a:rPr lang="uk-UA" sz="6000" b="1" dirty="0" smtClean="0">
                <a:latin typeface="Calibri" pitchFamily="34" charset="0"/>
                <a:cs typeface="Calibri" pitchFamily="34" charset="0"/>
              </a:rPr>
              <a:t>ам Господь обіцяє,</a:t>
            </a:r>
          </a:p>
          <a:p>
            <a:pPr algn="ctr">
              <a:buNone/>
            </a:pPr>
            <a:r>
              <a:rPr lang="uk-UA" sz="6000" b="1" dirty="0" smtClean="0">
                <a:latin typeface="Calibri" pitchFamily="34" charset="0"/>
                <a:cs typeface="Calibri" pitchFamily="34" charset="0"/>
              </a:rPr>
              <a:t>Як тобі, так і мені.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2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714362"/>
            <a:ext cx="8643998" cy="400052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6000" b="1" dirty="0" smtClean="0">
                <a:latin typeface="Calibri" pitchFamily="34" charset="0"/>
                <a:cs typeface="Calibri" pitchFamily="34" charset="0"/>
              </a:rPr>
              <a:t>Хоч ми згрішили, </a:t>
            </a:r>
          </a:p>
          <a:p>
            <a:pPr algn="ctr">
              <a:buNone/>
            </a:pPr>
            <a:r>
              <a:rPr lang="uk-UA" sz="6000" b="1" dirty="0" smtClean="0">
                <a:latin typeface="Calibri" pitchFamily="34" charset="0"/>
                <a:cs typeface="Calibri" pitchFamily="34" charset="0"/>
              </a:rPr>
              <a:t>Усе Він прощає,</a:t>
            </a:r>
          </a:p>
          <a:p>
            <a:pPr algn="ctr">
              <a:buNone/>
            </a:pPr>
            <a:r>
              <a:rPr lang="uk-UA" sz="6000" b="1" dirty="0" smtClean="0">
                <a:latin typeface="Calibri" pitchFamily="34" charset="0"/>
                <a:cs typeface="Calibri" pitchFamily="34" charset="0"/>
              </a:rPr>
              <a:t>Ти лиш до Нього прийди.</a:t>
            </a:r>
            <a:endParaRPr lang="uk-UA" sz="6000" dirty="0" smtClean="0">
              <a:latin typeface="Bahnschrift Condensed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571486"/>
            <a:ext cx="8643998" cy="4143404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5000" b="1" dirty="0" err="1" smtClean="0">
                <a:latin typeface="Calibri" pitchFamily="34" charset="0"/>
                <a:cs typeface="Calibri" pitchFamily="34" charset="0"/>
              </a:rPr>
              <a:t>“Прийди</a:t>
            </a:r>
            <a:r>
              <a:rPr lang="uk-UA" sz="5000" b="1" dirty="0" smtClean="0">
                <a:latin typeface="Calibri" pitchFamily="34" charset="0"/>
                <a:cs typeface="Calibri" pitchFamily="34" charset="0"/>
              </a:rPr>
              <a:t>, прийди!</a:t>
            </a:r>
          </a:p>
          <a:p>
            <a:pPr algn="ctr">
              <a:buNone/>
            </a:pPr>
            <a:r>
              <a:rPr lang="uk-UA" sz="5000" b="1" dirty="0" smtClean="0">
                <a:latin typeface="Calibri" pitchFamily="34" charset="0"/>
                <a:cs typeface="Calibri" pitchFamily="34" charset="0"/>
              </a:rPr>
              <a:t>Бідний, заблудлий, прийди!”</a:t>
            </a:r>
          </a:p>
          <a:p>
            <a:pPr algn="ctr">
              <a:buNone/>
            </a:pPr>
            <a:r>
              <a:rPr lang="uk-UA" sz="5000" b="1" dirty="0" smtClean="0">
                <a:latin typeface="Calibri" pitchFamily="34" charset="0"/>
                <a:cs typeface="Calibri" pitchFamily="34" charset="0"/>
              </a:rPr>
              <a:t>Лагідно й ніжно </a:t>
            </a:r>
          </a:p>
          <a:p>
            <a:pPr algn="ctr">
              <a:buNone/>
            </a:pPr>
            <a:r>
              <a:rPr lang="uk-UA" sz="5000" b="1" dirty="0" smtClean="0">
                <a:latin typeface="Calibri" pitchFamily="34" charset="0"/>
                <a:cs typeface="Calibri" pitchFamily="34" charset="0"/>
              </a:rPr>
              <a:t>С</a:t>
            </a:r>
            <a:r>
              <a:rPr lang="uk-UA" sz="5000" b="1" dirty="0" smtClean="0">
                <a:latin typeface="Calibri" pitchFamily="34" charset="0"/>
                <a:cs typeface="Calibri" pitchFamily="34" charset="0"/>
              </a:rPr>
              <a:t>ьогодні Бог кличе:</a:t>
            </a:r>
          </a:p>
          <a:p>
            <a:pPr algn="ctr">
              <a:buNone/>
            </a:pPr>
            <a:r>
              <a:rPr lang="uk-UA" sz="5000" b="1" dirty="0" err="1" smtClean="0">
                <a:latin typeface="Calibri" pitchFamily="34" charset="0"/>
                <a:cs typeface="Calibri" pitchFamily="34" charset="0"/>
              </a:rPr>
              <a:t>“Сину</a:t>
            </a:r>
            <a:r>
              <a:rPr lang="uk-UA" sz="5000" b="1" dirty="0" smtClean="0">
                <a:latin typeface="Calibri" pitchFamily="34" charset="0"/>
                <a:cs typeface="Calibri" pitchFamily="34" charset="0"/>
              </a:rPr>
              <a:t>, до Мене прийди!”</a:t>
            </a:r>
            <a:endParaRPr lang="uk-UA" sz="5000" b="1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Приспів: 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714362"/>
            <a:ext cx="8643998" cy="400052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6000" b="1" dirty="0" smtClean="0">
                <a:latin typeface="Calibri" pitchFamily="34" charset="0"/>
                <a:cs typeface="Calibri" pitchFamily="34" charset="0"/>
              </a:rPr>
              <a:t>Час пролітає,</a:t>
            </a:r>
          </a:p>
          <a:p>
            <a:pPr algn="ctr">
              <a:buNone/>
            </a:pPr>
            <a:r>
              <a:rPr lang="uk-UA" sz="6000" b="1" dirty="0" smtClean="0">
                <a:latin typeface="Calibri" pitchFamily="34" charset="0"/>
                <a:cs typeface="Calibri" pitchFamily="34" charset="0"/>
              </a:rPr>
              <a:t>Хвилини минають…</a:t>
            </a:r>
          </a:p>
          <a:p>
            <a:pPr algn="ctr">
              <a:buNone/>
            </a:pPr>
            <a:r>
              <a:rPr lang="uk-UA" sz="6000" b="1" dirty="0" smtClean="0">
                <a:latin typeface="Calibri" pitchFamily="34" charset="0"/>
                <a:cs typeface="Calibri" pitchFamily="34" charset="0"/>
              </a:rPr>
              <a:t>Як проживаєш ці дні?</a:t>
            </a:r>
            <a:endParaRPr lang="uk-UA" sz="6000" b="1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3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714362"/>
            <a:ext cx="8643998" cy="400052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6000" b="1" dirty="0" smtClean="0">
                <a:latin typeface="Calibri" pitchFamily="34" charset="0"/>
                <a:cs typeface="Calibri" pitchFamily="34" charset="0"/>
              </a:rPr>
              <a:t>Вже небосхил</a:t>
            </a:r>
          </a:p>
          <a:p>
            <a:pPr algn="ctr">
              <a:buNone/>
            </a:pPr>
            <a:r>
              <a:rPr lang="uk-UA" sz="6000" b="1" dirty="0" smtClean="0">
                <a:latin typeface="Calibri" pitchFamily="34" charset="0"/>
                <a:cs typeface="Calibri" pitchFamily="34" charset="0"/>
              </a:rPr>
              <a:t>Чорні хмари вкривають – </a:t>
            </a:r>
          </a:p>
          <a:p>
            <a:pPr algn="ctr">
              <a:buNone/>
            </a:pPr>
            <a:r>
              <a:rPr lang="uk-UA" sz="6000" b="1" dirty="0" smtClean="0">
                <a:latin typeface="Calibri" pitchFamily="34" charset="0"/>
                <a:cs typeface="Calibri" pitchFamily="34" charset="0"/>
              </a:rPr>
              <a:t>Не залишайся в пітьмі.</a:t>
            </a:r>
            <a:endParaRPr lang="uk-UA" sz="6000" b="1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191</TotalTime>
  <Words>168</Words>
  <PresentationFormat>Экран (16:9)</PresentationFormat>
  <Paragraphs>41</Paragraphs>
  <Slides>10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Бумажная</vt:lpstr>
      <vt:lpstr>№ Лагідно  й  ніжно  сьогодні  Бог  кличе</vt:lpstr>
      <vt:lpstr>1</vt:lpstr>
      <vt:lpstr>Слайд 3</vt:lpstr>
      <vt:lpstr>Приспів: </vt:lpstr>
      <vt:lpstr>2</vt:lpstr>
      <vt:lpstr>Слайд 6</vt:lpstr>
      <vt:lpstr>Приспів: </vt:lpstr>
      <vt:lpstr>3</vt:lpstr>
      <vt:lpstr>Слайд 9</vt:lpstr>
      <vt:lpstr>Приспів: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Лагідно й ніжно сьогодні Бог</dc:title>
  <dc:creator>Пиит Некрасов</dc:creator>
  <cp:lastModifiedBy>Пиит Некрасов</cp:lastModifiedBy>
  <cp:revision>33</cp:revision>
  <dcterms:created xsi:type="dcterms:W3CDTF">2021-05-24T11:20:44Z</dcterms:created>
  <dcterms:modified xsi:type="dcterms:W3CDTF">2023-07-24T11:11:17Z</dcterms:modified>
</cp:coreProperties>
</file>