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9" r:id="rId3"/>
    <p:sldId id="273" r:id="rId4"/>
    <p:sldId id="260" r:id="rId5"/>
    <p:sldId id="287" r:id="rId6"/>
    <p:sldId id="285" r:id="rId7"/>
    <p:sldId id="282" r:id="rId8"/>
    <p:sldId id="288" r:id="rId9"/>
    <p:sldId id="289" r:id="rId10"/>
    <p:sldId id="272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02" d="100"/>
          <a:sy n="102" d="100"/>
        </p:scale>
        <p:origin x="91" y="1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27.05.2024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9702"/>
            <a:ext cx="8305800" cy="1485900"/>
          </a:xfrm>
        </p:spPr>
        <p:txBody>
          <a:bodyPr/>
          <a:lstStyle/>
          <a:p>
            <a: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Люблю я Твій</a:t>
            </a:r>
            <a:b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443430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Люблю я Твій Закон,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нім воля є Твоя.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Шляхами правди завжди йти – мета мого життя.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411510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Закон Твій берегти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Ти повеління дав.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нім про взаємини Творця з творінням записав.</a:t>
            </a:r>
            <a:endParaRPr lang="uk-UA" sz="5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70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285784" y="500048"/>
            <a:ext cx="971556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Твій Закон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показує Тебе,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Твій Закон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говорить ким я є.</a:t>
            </a:r>
          </a:p>
          <a:p>
            <a:pPr algn="ctr">
              <a:buNone/>
            </a:pPr>
            <a:endParaRPr lang="uk-UA" sz="5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4256" y="500048"/>
            <a:ext cx="8890232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Ти про добробут мій піклуєшся завжди,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Законі дав Ти доказ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того, як любиш Ти.</a:t>
            </a:r>
          </a:p>
          <a:p>
            <a:pPr algn="ctr">
              <a:buNone/>
            </a:pPr>
            <a:endParaRPr lang="uk-UA" sz="5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84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411510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Про Твій Закон святий роздумую завжди,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Приносить насолоду він для спраглої душі.</a:t>
            </a:r>
            <a:endParaRPr lang="uk-UA" sz="5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66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11510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Всі присуди Твої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сповняти я спішу,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глибинах серця Заповідь, мов скарб, я бережу!</a:t>
            </a:r>
          </a:p>
        </p:txBody>
      </p:sp>
    </p:spTree>
    <p:extLst>
      <p:ext uri="{BB962C8B-B14F-4D97-AF65-F5344CB8AC3E}">
        <p14:creationId xmlns:p14="http://schemas.microsoft.com/office/powerpoint/2010/main" val="202707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285784" y="500048"/>
            <a:ext cx="971556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Твій Закон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показує Тебе,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Твій Закон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говорить ким я є.</a:t>
            </a:r>
          </a:p>
          <a:p>
            <a:pPr algn="ctr">
              <a:buNone/>
            </a:pPr>
            <a:endParaRPr lang="uk-UA" sz="5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39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4256" y="500048"/>
            <a:ext cx="8890232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Ти про добробут мій піклуєшся завжди,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Законі дав Ти доказ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того, як любиш Ти.</a:t>
            </a:r>
          </a:p>
          <a:p>
            <a:pPr algn="ctr">
              <a:buNone/>
            </a:pPr>
            <a:endParaRPr lang="uk-UA" sz="5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6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287</TotalTime>
  <Words>130</Words>
  <Application>Microsoft Office PowerPoint</Application>
  <PresentationFormat>Экран (16:9)</PresentationFormat>
  <Paragraphs>28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Bahnschrift Condensed</vt:lpstr>
      <vt:lpstr>Calibri</vt:lpstr>
      <vt:lpstr>Constantia</vt:lpstr>
      <vt:lpstr>Wingdings 2</vt:lpstr>
      <vt:lpstr>Бумажная</vt:lpstr>
      <vt:lpstr> Люблю я Твій Закон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Люблю я Твій Закон</dc:title>
  <dc:creator>Пиит Некрасов</dc:creator>
  <cp:lastModifiedBy>Кампен Юля</cp:lastModifiedBy>
  <cp:revision>42</cp:revision>
  <dcterms:created xsi:type="dcterms:W3CDTF">2021-05-24T11:20:44Z</dcterms:created>
  <dcterms:modified xsi:type="dcterms:W3CDTF">2024-05-27T18:56:53Z</dcterms:modified>
</cp:coreProperties>
</file>