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5" r:id="rId2"/>
    <p:sldId id="259" r:id="rId3"/>
    <p:sldId id="266" r:id="rId4"/>
    <p:sldId id="267" r:id="rId5"/>
    <p:sldId id="268" r:id="rId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26.01.2023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Лише в Христі надія є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3000" b="1" dirty="0" smtClean="0">
                <a:latin typeface="Calibri" pitchFamily="34" charset="0"/>
                <a:cs typeface="Calibri" pitchFamily="34" charset="0"/>
              </a:rPr>
              <a:t>Лише в Христі надіє,</a:t>
            </a:r>
            <a:endParaRPr lang="ru-RU" sz="30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3000" b="1" dirty="0" smtClean="0">
                <a:latin typeface="Calibri" pitchFamily="34" charset="0"/>
                <a:cs typeface="Calibri" pitchFamily="34" charset="0"/>
              </a:rPr>
              <a:t>Він лиш Один життя дає.</a:t>
            </a:r>
            <a:endParaRPr lang="ru-RU" sz="30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3000" b="1" dirty="0" smtClean="0">
                <a:latin typeface="Calibri" pitchFamily="34" charset="0"/>
                <a:cs typeface="Calibri" pitchFamily="34" charset="0"/>
              </a:rPr>
              <a:t>У час стихій притулок мій,</a:t>
            </a:r>
            <a:endParaRPr lang="ru-RU" sz="30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3000" b="1" dirty="0" smtClean="0">
                <a:latin typeface="Calibri" pitchFamily="34" charset="0"/>
                <a:cs typeface="Calibri" pitchFamily="34" charset="0"/>
              </a:rPr>
              <a:t>Скеля мого спасіння Він.</a:t>
            </a:r>
            <a:endParaRPr lang="ru-RU" sz="30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3000" b="1" dirty="0" smtClean="0">
                <a:latin typeface="Calibri" pitchFamily="34" charset="0"/>
                <a:cs typeface="Calibri" pitchFamily="34" charset="0"/>
              </a:rPr>
              <a:t>З Ним вільний я, неначе птах,</a:t>
            </a:r>
            <a:endParaRPr lang="ru-RU" sz="30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3000" b="1" dirty="0" smtClean="0">
                <a:latin typeface="Calibri" pitchFamily="34" charset="0"/>
                <a:cs typeface="Calibri" pitchFamily="34" charset="0"/>
              </a:rPr>
              <a:t>Його любов долає страх,</a:t>
            </a:r>
            <a:endParaRPr lang="ru-RU" sz="30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3000" b="1" dirty="0" smtClean="0">
                <a:latin typeface="Calibri" pitchFamily="34" charset="0"/>
                <a:cs typeface="Calibri" pitchFamily="34" charset="0"/>
              </a:rPr>
              <a:t>Дарує мир душі моїй,</a:t>
            </a:r>
            <a:endParaRPr lang="ru-RU" sz="30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3000" b="1" dirty="0" smtClean="0">
                <a:latin typeface="Calibri" pitchFamily="34" charset="0"/>
                <a:cs typeface="Calibri" pitchFamily="34" charset="0"/>
              </a:rPr>
              <a:t>Втіха моя – Спаситель мій.</a:t>
            </a:r>
            <a:endParaRPr lang="ru-RU" sz="30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endParaRPr lang="uk-UA" sz="30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3000" b="1" dirty="0" smtClean="0">
                <a:latin typeface="Calibri" pitchFamily="34" charset="0"/>
                <a:cs typeface="Calibri" pitchFamily="34" charset="0"/>
              </a:rPr>
              <a:t>Залишив в небі слави трон,</a:t>
            </a:r>
          </a:p>
          <a:p>
            <a:pPr algn="ctr">
              <a:buNone/>
            </a:pPr>
            <a:r>
              <a:rPr lang="uk-UA" sz="3000" b="1" dirty="0" smtClean="0">
                <a:latin typeface="Calibri" pitchFamily="34" charset="0"/>
                <a:cs typeface="Calibri" pitchFamily="34" charset="0"/>
              </a:rPr>
              <a:t>Як Немовля у світ прийшов,</a:t>
            </a:r>
          </a:p>
          <a:p>
            <a:pPr algn="ctr">
              <a:buNone/>
            </a:pPr>
            <a:r>
              <a:rPr lang="uk-UA" sz="3000" b="1" dirty="0" smtClean="0">
                <a:latin typeface="Calibri" pitchFamily="34" charset="0"/>
                <a:cs typeface="Calibri" pitchFamily="34" charset="0"/>
              </a:rPr>
              <a:t>Явив любові повноту,</a:t>
            </a:r>
          </a:p>
          <a:p>
            <a:pPr algn="ctr">
              <a:buNone/>
            </a:pPr>
            <a:r>
              <a:rPr lang="uk-UA" sz="3000" b="1" dirty="0" smtClean="0">
                <a:latin typeface="Calibri" pitchFamily="34" charset="0"/>
                <a:cs typeface="Calibri" pitchFamily="34" charset="0"/>
              </a:rPr>
              <a:t>Праведність дав Він нам Свою.</a:t>
            </a:r>
          </a:p>
          <a:p>
            <a:pPr algn="ctr">
              <a:buNone/>
            </a:pPr>
            <a:r>
              <a:rPr lang="uk-UA" sz="3000" b="1" dirty="0" smtClean="0">
                <a:latin typeface="Calibri" pitchFamily="34" charset="0"/>
                <a:cs typeface="Calibri" pitchFamily="34" charset="0"/>
              </a:rPr>
              <a:t>На хрест зійшов, щоб світ спасти,</a:t>
            </a:r>
          </a:p>
          <a:p>
            <a:pPr algn="ctr">
              <a:buNone/>
            </a:pPr>
            <a:r>
              <a:rPr lang="uk-UA" sz="3000" b="1" dirty="0" smtClean="0">
                <a:latin typeface="Calibri" pitchFamily="34" charset="0"/>
                <a:cs typeface="Calibri" pitchFamily="34" charset="0"/>
              </a:rPr>
              <a:t>Навіки гріх перемогти.</a:t>
            </a:r>
          </a:p>
          <a:p>
            <a:pPr algn="ctr">
              <a:buNone/>
            </a:pPr>
            <a:r>
              <a:rPr lang="uk-UA" sz="3000" b="1" dirty="0" smtClean="0">
                <a:latin typeface="Calibri" pitchFamily="34" charset="0"/>
                <a:cs typeface="Calibri" pitchFamily="34" charset="0"/>
              </a:rPr>
              <a:t>Усю вину на Себе взяв,</a:t>
            </a:r>
          </a:p>
          <a:p>
            <a:pPr algn="ctr">
              <a:buNone/>
            </a:pPr>
            <a:r>
              <a:rPr lang="uk-UA" sz="3000" b="1" dirty="0" smtClean="0">
                <a:latin typeface="Calibri" pitchFamily="34" charset="0"/>
                <a:cs typeface="Calibri" pitchFamily="34" charset="0"/>
              </a:rPr>
              <a:t>Щоб я життя лиш вічне мав.</a:t>
            </a:r>
            <a:endParaRPr lang="ru-RU" sz="30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endParaRPr lang="uk-UA" sz="30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3000" b="1" dirty="0" smtClean="0">
                <a:latin typeface="Calibri" pitchFamily="34" charset="0"/>
                <a:cs typeface="Calibri" pitchFamily="34" charset="0"/>
              </a:rPr>
              <a:t>Тепер Христос живе в мені,</a:t>
            </a:r>
          </a:p>
          <a:p>
            <a:pPr algn="ctr">
              <a:buNone/>
            </a:pPr>
            <a:r>
              <a:rPr lang="uk-UA" sz="3000" b="1" dirty="0" smtClean="0">
                <a:latin typeface="Calibri" pitchFamily="34" charset="0"/>
                <a:cs typeface="Calibri" pitchFamily="34" charset="0"/>
              </a:rPr>
              <a:t>Вільний я від гріха й вини,</a:t>
            </a:r>
          </a:p>
          <a:p>
            <a:pPr algn="ctr">
              <a:buNone/>
            </a:pPr>
            <a:r>
              <a:rPr lang="uk-UA" sz="3000" b="1" dirty="0" smtClean="0">
                <a:latin typeface="Calibri" pitchFamily="34" charset="0"/>
                <a:cs typeface="Calibri" pitchFamily="34" charset="0"/>
              </a:rPr>
              <a:t>Від перших днів і до кінця </a:t>
            </a:r>
          </a:p>
          <a:p>
            <a:pPr algn="ctr">
              <a:buNone/>
            </a:pPr>
            <a:r>
              <a:rPr lang="uk-UA" sz="3000" b="1" dirty="0" smtClean="0">
                <a:latin typeface="Calibri" pitchFamily="34" charset="0"/>
                <a:cs typeface="Calibri" pitchFamily="34" charset="0"/>
              </a:rPr>
              <a:t>Він береже моє життя.</a:t>
            </a:r>
          </a:p>
          <a:p>
            <a:pPr algn="ctr">
              <a:buNone/>
            </a:pPr>
            <a:r>
              <a:rPr lang="uk-UA" sz="3000" b="1" dirty="0" smtClean="0">
                <a:latin typeface="Calibri" pitchFamily="34" charset="0"/>
                <a:cs typeface="Calibri" pitchFamily="34" charset="0"/>
              </a:rPr>
              <a:t>Нас не розлучать сили зла,</a:t>
            </a:r>
          </a:p>
          <a:p>
            <a:pPr algn="ctr">
              <a:buNone/>
            </a:pPr>
            <a:r>
              <a:rPr lang="uk-UA" sz="3000" b="1" dirty="0" smtClean="0">
                <a:latin typeface="Calibri" pitchFamily="34" charset="0"/>
                <a:cs typeface="Calibri" pitchFamily="34" charset="0"/>
              </a:rPr>
              <a:t>В Його руках навіки я.</a:t>
            </a:r>
          </a:p>
          <a:p>
            <a:pPr algn="ctr">
              <a:buNone/>
            </a:pPr>
            <a:r>
              <a:rPr lang="uk-UA" sz="3000" b="1" dirty="0" smtClean="0">
                <a:latin typeface="Calibri" pitchFamily="34" charset="0"/>
                <a:cs typeface="Calibri" pitchFamily="34" charset="0"/>
              </a:rPr>
              <a:t>І в день, коли Він прийде знов,</a:t>
            </a:r>
          </a:p>
          <a:p>
            <a:pPr algn="ctr">
              <a:buNone/>
            </a:pPr>
            <a:r>
              <a:rPr lang="uk-UA" sz="3000" b="1" dirty="0" smtClean="0">
                <a:latin typeface="Calibri" pitchFamily="34" charset="0"/>
                <a:cs typeface="Calibri" pitchFamily="34" charset="0"/>
              </a:rPr>
              <a:t>Прославлю я Його любов.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Лише в Христі надія є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216</TotalTime>
  <Words>162</Words>
  <PresentationFormat>Экран (16:9)</PresentationFormat>
  <Paragraphs>33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Бумажная</vt:lpstr>
      <vt:lpstr>№ Лише в Христі надія є</vt:lpstr>
      <vt:lpstr>1</vt:lpstr>
      <vt:lpstr>2</vt:lpstr>
      <vt:lpstr>3</vt:lpstr>
      <vt:lpstr>№ Лише в Христі надія є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Лише в Христі надія є</dc:title>
  <dc:creator>Пиит Некрасов</dc:creator>
  <cp:lastModifiedBy>Пиит Некрасов</cp:lastModifiedBy>
  <cp:revision>36</cp:revision>
  <dcterms:created xsi:type="dcterms:W3CDTF">2021-05-24T11:20:44Z</dcterms:created>
  <dcterms:modified xsi:type="dcterms:W3CDTF">2023-01-26T13:20:22Z</dcterms:modified>
</cp:coreProperties>
</file>