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65" r:id="rId2"/>
    <p:sldId id="259" r:id="rId3"/>
    <p:sldId id="287" r:id="rId4"/>
    <p:sldId id="288" r:id="rId5"/>
    <p:sldId id="289" r:id="rId6"/>
    <p:sldId id="290" r:id="rId7"/>
    <p:sldId id="273" r:id="rId8"/>
    <p:sldId id="272" r:id="rId9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102" d="100"/>
          <a:sy n="102" d="100"/>
        </p:scale>
        <p:origin x="91" y="18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21.05.2024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21.05.2024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21.05.2024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21.05.2024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21.05.2024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21.05.2024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203598"/>
            <a:ext cx="8305800" cy="1485900"/>
          </a:xfrm>
        </p:spPr>
        <p:txBody>
          <a:bodyPr/>
          <a:lstStyle/>
          <a:p>
            <a:r>
              <a:rPr lang="uk-UA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 </a:t>
            </a:r>
            <a:r>
              <a:rPr lang="uk-UA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сім’я, </a:t>
            </a:r>
            <a:br>
              <a:rPr lang="uk-UA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 одна сім’я</a:t>
            </a:r>
            <a:endParaRPr lang="ru-RU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227406"/>
            <a:ext cx="8643998" cy="4000528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  <a:buNone/>
            </a:pP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Ми </a:t>
            </a: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сім’я</a:t>
            </a:r>
            <a:r>
              <a:rPr lang="ru-RU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, </a:t>
            </a:r>
          </a:p>
          <a:p>
            <a:pPr algn="ctr">
              <a:lnSpc>
                <a:spcPct val="80000"/>
              </a:lnSpc>
              <a:buNone/>
            </a:pPr>
            <a:r>
              <a:rPr lang="ru-RU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ми </a:t>
            </a:r>
            <a:r>
              <a:rPr lang="ru-RU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одна с</a:t>
            </a: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ім’я,</a:t>
            </a:r>
          </a:p>
          <a:p>
            <a:pPr algn="ctr">
              <a:lnSpc>
                <a:spcPct val="80000"/>
              </a:lnSpc>
              <a:buNone/>
            </a:pP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Бо Ісус </a:t>
            </a: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– наш </a:t>
            </a: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Господь,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195486"/>
            <a:ext cx="8643998" cy="4000528"/>
          </a:xfrm>
        </p:spPr>
        <p:txBody>
          <a:bodyPr vert="horz">
            <a:noAutofit/>
          </a:bodyPr>
          <a:lstStyle/>
          <a:p>
            <a:pPr algn="ctr">
              <a:lnSpc>
                <a:spcPct val="80000"/>
              </a:lnSpc>
              <a:buNone/>
            </a:pPr>
            <a:r>
              <a:rPr lang="uk-UA" sz="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//Радію я, що Він </a:t>
            </a:r>
          </a:p>
          <a:p>
            <a:pPr algn="ctr">
              <a:lnSpc>
                <a:spcPct val="80000"/>
              </a:lnSpc>
              <a:buNone/>
            </a:pPr>
            <a:r>
              <a:rPr lang="uk-UA" sz="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зібрав нас разом,</a:t>
            </a:r>
          </a:p>
          <a:p>
            <a:pPr algn="ctr">
              <a:lnSpc>
                <a:spcPct val="80000"/>
              </a:lnSpc>
              <a:buNone/>
            </a:pPr>
            <a:r>
              <a:rPr lang="uk-UA" sz="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Радію я, що Отець – </a:t>
            </a:r>
          </a:p>
          <a:p>
            <a:pPr algn="ctr">
              <a:lnSpc>
                <a:spcPct val="80000"/>
              </a:lnSpc>
              <a:buNone/>
            </a:pPr>
            <a:r>
              <a:rPr lang="uk-UA" sz="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Наш Вічний Бог.//</a:t>
            </a:r>
          </a:p>
        </p:txBody>
      </p:sp>
    </p:spTree>
    <p:extLst>
      <p:ext uri="{BB962C8B-B14F-4D97-AF65-F5344CB8AC3E}">
        <p14:creationId xmlns:p14="http://schemas.microsoft.com/office/powerpoint/2010/main" val="3616136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195486"/>
            <a:ext cx="8643998" cy="4000528"/>
          </a:xfrm>
        </p:spPr>
        <p:txBody>
          <a:bodyPr vert="horz">
            <a:noAutofit/>
          </a:bodyPr>
          <a:lstStyle/>
          <a:p>
            <a:pPr algn="ctr">
              <a:lnSpc>
                <a:spcPct val="80000"/>
              </a:lnSpc>
              <a:buNone/>
            </a:pPr>
            <a:r>
              <a:rPr lang="uk-UA" sz="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Ти і я – </a:t>
            </a:r>
            <a:endParaRPr lang="ru-RU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algn="ctr">
              <a:lnSpc>
                <a:spcPct val="80000"/>
              </a:lnSpc>
              <a:buNone/>
            </a:pPr>
            <a:r>
              <a:rPr lang="ru-RU" sz="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Ми одна с</a:t>
            </a:r>
            <a:r>
              <a:rPr lang="uk-UA" sz="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ім’я,</a:t>
            </a:r>
          </a:p>
          <a:p>
            <a:pPr algn="ctr">
              <a:lnSpc>
                <a:spcPct val="80000"/>
              </a:lnSpc>
              <a:buNone/>
            </a:pPr>
            <a:r>
              <a:rPr lang="uk-UA" sz="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Ти і я – брат й сестра.</a:t>
            </a:r>
          </a:p>
        </p:txBody>
      </p:sp>
    </p:spTree>
    <p:extLst>
      <p:ext uri="{BB962C8B-B14F-4D97-AF65-F5344CB8AC3E}">
        <p14:creationId xmlns:p14="http://schemas.microsoft.com/office/powerpoint/2010/main" val="1368317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123478"/>
            <a:ext cx="8643998" cy="4000528"/>
          </a:xfrm>
        </p:spPr>
        <p:txBody>
          <a:bodyPr vert="horz">
            <a:noAutofit/>
          </a:bodyPr>
          <a:lstStyle/>
          <a:p>
            <a:pPr algn="ctr">
              <a:lnSpc>
                <a:spcPct val="80000"/>
              </a:lnSpc>
              <a:buNone/>
            </a:pPr>
            <a:r>
              <a:rPr lang="uk-UA" sz="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//Радію я, що наш </a:t>
            </a:r>
          </a:p>
          <a:p>
            <a:pPr algn="ctr">
              <a:lnSpc>
                <a:spcPct val="80000"/>
              </a:lnSpc>
              <a:buNone/>
            </a:pPr>
            <a:r>
              <a:rPr lang="uk-UA" sz="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Отець Небесний,</a:t>
            </a:r>
          </a:p>
          <a:p>
            <a:pPr algn="ctr">
              <a:lnSpc>
                <a:spcPct val="80000"/>
              </a:lnSpc>
              <a:buNone/>
            </a:pPr>
            <a:r>
              <a:rPr lang="uk-UA" sz="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Дарує нам</a:t>
            </a:r>
          </a:p>
          <a:p>
            <a:pPr algn="ctr">
              <a:lnSpc>
                <a:spcPct val="80000"/>
              </a:lnSpc>
              <a:buNone/>
            </a:pPr>
            <a:r>
              <a:rPr lang="uk-UA" sz="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Мир і радість у серця.//</a:t>
            </a:r>
          </a:p>
        </p:txBody>
      </p:sp>
    </p:spTree>
    <p:extLst>
      <p:ext uri="{BB962C8B-B14F-4D97-AF65-F5344CB8AC3E}">
        <p14:creationId xmlns:p14="http://schemas.microsoft.com/office/powerpoint/2010/main" val="2907176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267494"/>
            <a:ext cx="8643998" cy="4000528"/>
          </a:xfrm>
        </p:spPr>
        <p:txBody>
          <a:bodyPr vert="horz">
            <a:noAutofit/>
          </a:bodyPr>
          <a:lstStyle/>
          <a:p>
            <a:pPr algn="ctr">
              <a:lnSpc>
                <a:spcPct val="80000"/>
              </a:lnSpc>
              <a:buNone/>
            </a:pPr>
            <a:r>
              <a:rPr lang="uk-UA" sz="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Нас усіх </a:t>
            </a:r>
          </a:p>
          <a:p>
            <a:pPr algn="ctr">
              <a:lnSpc>
                <a:spcPct val="80000"/>
              </a:lnSpc>
              <a:buNone/>
            </a:pPr>
            <a:r>
              <a:rPr lang="uk-UA" sz="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Врятував Ісус</a:t>
            </a:r>
          </a:p>
          <a:p>
            <a:pPr algn="ctr">
              <a:lnSpc>
                <a:spcPct val="80000"/>
              </a:lnSpc>
              <a:buNone/>
            </a:pPr>
            <a:r>
              <a:rPr lang="uk-UA" sz="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Від гріха та пітьми.</a:t>
            </a:r>
          </a:p>
        </p:txBody>
      </p:sp>
    </p:spTree>
    <p:extLst>
      <p:ext uri="{BB962C8B-B14F-4D97-AF65-F5344CB8AC3E}">
        <p14:creationId xmlns:p14="http://schemas.microsoft.com/office/powerpoint/2010/main" val="2447817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195486"/>
            <a:ext cx="8643998" cy="4000528"/>
          </a:xfrm>
        </p:spPr>
        <p:txBody>
          <a:bodyPr vert="horz">
            <a:noAutofit/>
          </a:bodyPr>
          <a:lstStyle/>
          <a:p>
            <a:pPr algn="ctr">
              <a:lnSpc>
                <a:spcPct val="80000"/>
              </a:lnSpc>
              <a:buNone/>
            </a:pPr>
            <a:r>
              <a:rPr lang="uk-UA" sz="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//Радію я, що із</a:t>
            </a:r>
          </a:p>
          <a:p>
            <a:pPr algn="ctr">
              <a:lnSpc>
                <a:spcPct val="80000"/>
              </a:lnSpc>
              <a:buNone/>
            </a:pPr>
            <a:r>
              <a:rPr lang="uk-UA" sz="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Христом назавжди</a:t>
            </a:r>
          </a:p>
          <a:p>
            <a:pPr algn="ctr">
              <a:lnSpc>
                <a:spcPct val="80000"/>
              </a:lnSpc>
              <a:buNone/>
            </a:pPr>
            <a:r>
              <a:rPr lang="uk-UA" sz="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В одній сім’ї</a:t>
            </a:r>
          </a:p>
          <a:p>
            <a:pPr algn="ctr">
              <a:lnSpc>
                <a:spcPct val="80000"/>
              </a:lnSpc>
              <a:buNone/>
            </a:pPr>
            <a:r>
              <a:rPr lang="uk-UA" sz="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Всі тепер єдині ми.//</a:t>
            </a:r>
          </a:p>
        </p:txBody>
      </p:sp>
    </p:spTree>
    <p:extLst>
      <p:ext uri="{BB962C8B-B14F-4D97-AF65-F5344CB8AC3E}">
        <p14:creationId xmlns:p14="http://schemas.microsoft.com/office/powerpoint/2010/main" val="3034703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298</TotalTime>
  <Words>95</Words>
  <Application>Microsoft Office PowerPoint</Application>
  <PresentationFormat>Экран (16:9)</PresentationFormat>
  <Paragraphs>24</Paragraphs>
  <Slides>8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Calibri</vt:lpstr>
      <vt:lpstr>Constantia</vt:lpstr>
      <vt:lpstr>Wingdings 2</vt:lpstr>
      <vt:lpstr>Бумажная</vt:lpstr>
      <vt:lpstr> Ми сім’я,  ми одна сім’я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 сім'я</dc:title>
  <dc:creator>Пиит Некрасов</dc:creator>
  <cp:lastModifiedBy>Кампен Юля</cp:lastModifiedBy>
  <cp:revision>45</cp:revision>
  <dcterms:created xsi:type="dcterms:W3CDTF">2021-05-24T11:20:44Z</dcterms:created>
  <dcterms:modified xsi:type="dcterms:W3CDTF">2024-05-21T15:00:06Z</dcterms:modified>
</cp:coreProperties>
</file>