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67" r:id="rId5"/>
    <p:sldId id="269" r:id="rId6"/>
    <p:sldId id="268" r:id="rId7"/>
    <p:sldId id="270" r:id="rId8"/>
    <p:sldId id="271" r:id="rId9"/>
    <p:sldId id="272" r:id="rId10"/>
    <p:sldId id="273" r:id="rId11"/>
    <p:sldId id="274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EiDuw+Qfg42ujjbRozvf1/S8Q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9289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46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880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103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358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8365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061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985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3857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4pPr>
            <a:lvl5pPr lvl="4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5pPr>
            <a:lvl6pPr lvl="5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6pPr>
            <a:lvl7pPr lvl="6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7pPr>
            <a:lvl8pPr lvl="7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8pPr>
            <a:lvl9pPr lvl="8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sz="4800" b="0">
                <a:solidFill>
                  <a:srgbClr val="F9F9F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1"/>
          <p:cNvCxnSpPr/>
          <p:nvPr/>
        </p:nvCxnSpPr>
        <p:spPr>
          <a:xfrm>
            <a:off x="1463626" y="2662595"/>
            <a:ext cx="2971800" cy="1191"/>
          </a:xfrm>
          <a:prstGeom prst="straightConnector1">
            <a:avLst/>
          </a:prstGeom>
          <a:noFill/>
          <a:ln w="9525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  <p:cxnSp>
        <p:nvCxnSpPr>
          <p:cNvPr id="19" name="Google Shape;19;p11"/>
          <p:cNvCxnSpPr/>
          <p:nvPr/>
        </p:nvCxnSpPr>
        <p:spPr>
          <a:xfrm>
            <a:off x="4708574" y="2662595"/>
            <a:ext cx="2971800" cy="1191"/>
          </a:xfrm>
          <a:prstGeom prst="straightConnector1">
            <a:avLst/>
          </a:prstGeom>
          <a:noFill/>
          <a:ln w="9525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  <p:sp>
        <p:nvSpPr>
          <p:cNvPr id="20" name="Google Shape;20;p11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" name="Google Shape;21;p11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2817614" y="-1274564"/>
            <a:ext cx="35087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lvl="1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lvl="2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lvl="3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lvl="4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lvl="5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lvl="6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lvl="7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lvl="8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sz="4800" b="0">
                <a:solidFill>
                  <a:srgbClr val="F9F9F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cxnSp>
        <p:nvCxnSpPr>
          <p:cNvPr id="36" name="Google Shape;36;p13"/>
          <p:cNvCxnSpPr/>
          <p:nvPr/>
        </p:nvCxnSpPr>
        <p:spPr>
          <a:xfrm>
            <a:off x="685800" y="3687744"/>
            <a:ext cx="7924800" cy="3226"/>
          </a:xfrm>
          <a:prstGeom prst="straightConnector1">
            <a:avLst/>
          </a:prstGeom>
          <a:noFill/>
          <a:ln w="9525" cap="flat" cmpd="sng">
            <a:solidFill>
              <a:srgbClr val="E9E9E8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4648200" y="1143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210"/>
              <a:buNone/>
              <a:defRPr sz="26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2"/>
          </p:nvPr>
        </p:nvSpPr>
        <p:spPr>
          <a:xfrm>
            <a:off x="457200" y="1651422"/>
            <a:ext cx="4038600" cy="293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3"/>
          </p:nvPr>
        </p:nvSpPr>
        <p:spPr>
          <a:xfrm>
            <a:off x="4649788" y="1651422"/>
            <a:ext cx="4038600" cy="293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4"/>
          </p:nvPr>
        </p:nvSpPr>
        <p:spPr>
          <a:xfrm>
            <a:off x="4648200" y="1049695"/>
            <a:ext cx="404018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210"/>
              <a:buNone/>
              <a:defRPr sz="26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cxnSp>
        <p:nvCxnSpPr>
          <p:cNvPr id="53" name="Google Shape;53;p15"/>
          <p:cNvCxnSpPr/>
          <p:nvPr/>
        </p:nvCxnSpPr>
        <p:spPr>
          <a:xfrm>
            <a:off x="562945" y="1635164"/>
            <a:ext cx="3749040" cy="1191"/>
          </a:xfrm>
          <a:prstGeom prst="straightConnector1">
            <a:avLst/>
          </a:prstGeom>
          <a:noFill/>
          <a:ln w="12700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4925" algn="tl" rotWithShape="0">
              <a:srgbClr val="000000">
                <a:alpha val="54901"/>
              </a:srgbClr>
            </a:outerShdw>
          </a:effectLst>
        </p:spPr>
      </p:cxnSp>
      <p:cxnSp>
        <p:nvCxnSpPr>
          <p:cNvPr id="54" name="Google Shape;54;p15"/>
          <p:cNvCxnSpPr/>
          <p:nvPr/>
        </p:nvCxnSpPr>
        <p:spPr>
          <a:xfrm>
            <a:off x="4754880" y="1635164"/>
            <a:ext cx="3749040" cy="1191"/>
          </a:xfrm>
          <a:prstGeom prst="straightConnector1">
            <a:avLst/>
          </a:prstGeom>
          <a:noFill/>
          <a:ln w="12700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4925" algn="tl" rotWithShape="0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>
            <a:off x="457200" y="342900"/>
            <a:ext cx="6248400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sz="18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sz="18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>
            <a:spLocks noGrp="1"/>
          </p:cNvSpPr>
          <p:nvPr>
            <p:ph type="pic" idx="2"/>
          </p:nvPr>
        </p:nvSpPr>
        <p:spPr>
          <a:xfrm>
            <a:off x="457200" y="342900"/>
            <a:ext cx="6019800" cy="4171950"/>
          </a:xfrm>
          <a:prstGeom prst="rect">
            <a:avLst/>
          </a:prstGeom>
          <a:solidFill>
            <a:srgbClr val="FFFDEB"/>
          </a:solidFill>
          <a:ln>
            <a:noFill/>
          </a:ln>
          <a:effectLst>
            <a:outerShdw blurRad="88900" sx="103000" sy="103000" algn="ctr" rotWithShape="0">
              <a:srgbClr val="000000">
                <a:alpha val="31764"/>
              </a:srgbClr>
            </a:outerShdw>
          </a:effectLst>
        </p:spPr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>
            <a:off x="6629400" y="1200150"/>
            <a:ext cx="20574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Font typeface="Constantia"/>
              <a:buNone/>
              <a:defRPr sz="1600" b="0">
                <a:solidFill>
                  <a:schemeClr val="lt2"/>
                </a:solidFill>
              </a:defRPr>
            </a:lvl1pPr>
            <a:lvl2pPr marL="914400" lvl="1" indent="-293369" algn="l">
              <a:spcBef>
                <a:spcPts val="100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82575" algn="l">
              <a:spcBef>
                <a:spcPts val="300"/>
              </a:spcBef>
              <a:spcAft>
                <a:spcPts val="0"/>
              </a:spcAft>
              <a:buSzPts val="850"/>
              <a:buChar char="⚫"/>
              <a:defRPr sz="1000"/>
            </a:lvl3pPr>
            <a:lvl4pPr marL="1828800" lvl="3" indent="-277177" algn="l">
              <a:spcBef>
                <a:spcPts val="300"/>
              </a:spcBef>
              <a:spcAft>
                <a:spcPts val="0"/>
              </a:spcAft>
              <a:buSzPts val="765"/>
              <a:buChar char="⚫"/>
              <a:defRPr sz="900"/>
            </a:lvl4pPr>
            <a:lvl5pPr marL="2286000" lvl="4" indent="-277177" algn="l">
              <a:spcBef>
                <a:spcPts val="340"/>
              </a:spcBef>
              <a:spcAft>
                <a:spcPts val="0"/>
              </a:spcAft>
              <a:buSzPts val="765"/>
              <a:buChar char="⚫"/>
              <a:defRPr sz="900"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000"/>
              <a:buFont typeface="Calibri"/>
              <a:buNone/>
            </a:pPr>
            <a:r>
              <a:rPr lang="uk-UA" sz="4500" b="1" dirty="0" smtClean="0">
                <a:latin typeface="Calibri"/>
                <a:ea typeface="Calibri"/>
                <a:cs typeface="Calibri"/>
                <a:sym typeface="Calibri"/>
              </a:rPr>
              <a:t>Благословення</a:t>
            </a:r>
            <a:endParaRPr sz="55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257367" y="725768"/>
            <a:ext cx="8643998" cy="435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indent="-274320" algn="ctr">
              <a:spcBef>
                <a:spcPts val="0"/>
              </a:spcBef>
              <a:buSzPts val="4675"/>
              <a:buNone/>
            </a:pPr>
            <a:r>
              <a:rPr lang="ru-RU" sz="6000" b="1" dirty="0" smtClean="0">
                <a:latin typeface="Calibri"/>
                <a:ea typeface="Calibri"/>
                <a:cs typeface="Calibri"/>
                <a:sym typeface="Calibri"/>
              </a:rPr>
              <a:t>І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дасть</a:t>
            </a: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тобі</a:t>
            </a: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свій</a:t>
            </a: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 мир.</a:t>
            </a:r>
            <a:endParaRPr sz="6000" b="1" dirty="0">
              <a:latin typeface="Calibri"/>
              <a:ea typeface="Calibri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742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285720" y="357172"/>
            <a:ext cx="8643998" cy="435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ctr">
              <a:spcBef>
                <a:spcPts val="0"/>
              </a:spcBef>
              <a:buSzPts val="4675"/>
              <a:buNone/>
            </a:pP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Нехай благословить </a:t>
            </a:r>
            <a:endParaRPr lang="ru-RU" sz="60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274320" lvl="0" indent="-274320" algn="ctr">
              <a:spcBef>
                <a:spcPts val="0"/>
              </a:spcBef>
              <a:buSzPts val="4675"/>
              <a:buNone/>
            </a:pPr>
            <a:r>
              <a:rPr lang="ru-RU" sz="6000" b="1" dirty="0" smtClean="0">
                <a:latin typeface="Calibri"/>
                <a:ea typeface="Calibri"/>
                <a:cs typeface="Calibri"/>
                <a:sym typeface="Calibri"/>
              </a:rPr>
              <a:t>тебе </a:t>
            </a: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Господь</a:t>
            </a:r>
          </a:p>
          <a:p>
            <a:pPr marL="274320" lvl="0" indent="-274320" algn="ctr">
              <a:spcBef>
                <a:spcPts val="0"/>
              </a:spcBef>
              <a:buSzPts val="4675"/>
              <a:buNone/>
            </a:pP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І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збереже</a:t>
            </a: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 тебе Господь</a:t>
            </a:r>
            <a:r>
              <a:rPr lang="ru-RU" sz="6000" b="1" dirty="0" smtClean="0">
                <a:latin typeface="Calibri"/>
                <a:ea typeface="Calibri"/>
                <a:cs typeface="Calibri"/>
                <a:sym typeface="Calibri"/>
              </a:rPr>
              <a:t>!</a:t>
            </a:r>
            <a:endParaRPr lang="ru-RU" sz="6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285720" y="357172"/>
            <a:ext cx="8643998" cy="435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indent="-274320" algn="ctr">
              <a:spcBef>
                <a:spcPts val="0"/>
              </a:spcBef>
              <a:buSzPts val="4675"/>
              <a:buNone/>
            </a:pP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Хай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засяє</a:t>
            </a: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 на тебе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Він</a:t>
            </a:r>
            <a:endParaRPr lang="ru-RU" sz="6000" b="1" dirty="0">
              <a:latin typeface="Calibri"/>
              <a:ea typeface="Calibri"/>
              <a:cs typeface="Calibri"/>
              <a:sym typeface="Calibri"/>
            </a:endParaRPr>
          </a:p>
          <a:p>
            <a:pPr marL="274320" indent="-274320" algn="ctr">
              <a:spcBef>
                <a:spcPts val="0"/>
              </a:spcBef>
              <a:buSzPts val="4675"/>
              <a:buNone/>
            </a:pP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Світлим</a:t>
            </a: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лицем</a:t>
            </a: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Своїм</a:t>
            </a:r>
            <a:endParaRPr lang="ru-RU" sz="6000" b="1" dirty="0">
              <a:latin typeface="Calibri"/>
              <a:ea typeface="Calibri"/>
              <a:cs typeface="Calibri"/>
              <a:sym typeface="Calibri"/>
            </a:endParaRPr>
          </a:p>
          <a:p>
            <a:pPr marL="274320" indent="-274320" algn="ctr">
              <a:spcBef>
                <a:spcPts val="0"/>
              </a:spcBef>
              <a:buSzPts val="4675"/>
              <a:buNone/>
            </a:pP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І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помилує</a:t>
            </a: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 тебе.</a:t>
            </a:r>
            <a:endParaRPr sz="6000" b="1" dirty="0">
              <a:latin typeface="Calibri"/>
              <a:ea typeface="Calibri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085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8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285720" y="357172"/>
            <a:ext cx="8643998" cy="435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ctr">
              <a:spcBef>
                <a:spcPts val="0"/>
              </a:spcBef>
              <a:buSzPts val="4675"/>
              <a:buNone/>
            </a:pP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Нехай благословить </a:t>
            </a:r>
            <a:endParaRPr lang="ru-RU" sz="60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274320" lvl="0" indent="-274320" algn="ctr">
              <a:spcBef>
                <a:spcPts val="0"/>
              </a:spcBef>
              <a:buSzPts val="4675"/>
              <a:buNone/>
            </a:pPr>
            <a:r>
              <a:rPr lang="ru-RU" sz="6000" b="1" dirty="0" smtClean="0">
                <a:latin typeface="Calibri"/>
                <a:ea typeface="Calibri"/>
                <a:cs typeface="Calibri"/>
                <a:sym typeface="Calibri"/>
              </a:rPr>
              <a:t>тебе </a:t>
            </a: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Господь</a:t>
            </a:r>
          </a:p>
          <a:p>
            <a:pPr marL="274320" lvl="0" indent="-274320" algn="ctr">
              <a:spcBef>
                <a:spcPts val="0"/>
              </a:spcBef>
              <a:buSzPts val="4675"/>
              <a:buNone/>
            </a:pP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І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збереже</a:t>
            </a: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 тебе Господь</a:t>
            </a:r>
            <a:r>
              <a:rPr lang="ru-RU" sz="6000" b="1" dirty="0" smtClean="0">
                <a:latin typeface="Calibri"/>
                <a:ea typeface="Calibri"/>
                <a:cs typeface="Calibri"/>
                <a:sym typeface="Calibri"/>
              </a:rPr>
              <a:t>!</a:t>
            </a:r>
            <a:endParaRPr lang="ru-RU" sz="6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8618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285720" y="357172"/>
            <a:ext cx="8643998" cy="435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indent="-274320" algn="ctr">
              <a:spcBef>
                <a:spcPts val="0"/>
              </a:spcBef>
              <a:buSzPts val="4675"/>
              <a:buNone/>
            </a:pP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Хай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засяє</a:t>
            </a: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 на тебе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Він</a:t>
            </a:r>
            <a:endParaRPr lang="ru-RU" sz="6000" b="1" dirty="0">
              <a:latin typeface="Calibri"/>
              <a:ea typeface="Calibri"/>
              <a:cs typeface="Calibri"/>
              <a:sym typeface="Calibri"/>
            </a:endParaRPr>
          </a:p>
          <a:p>
            <a:pPr marL="274320" indent="-274320" algn="ctr">
              <a:spcBef>
                <a:spcPts val="0"/>
              </a:spcBef>
              <a:buSzPts val="4675"/>
              <a:buNone/>
            </a:pP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Світлим</a:t>
            </a: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лицем</a:t>
            </a: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Своїм</a:t>
            </a:r>
            <a:endParaRPr lang="ru-RU" sz="6000" b="1" dirty="0">
              <a:latin typeface="Calibri"/>
              <a:ea typeface="Calibri"/>
              <a:cs typeface="Calibri"/>
              <a:sym typeface="Calibri"/>
            </a:endParaRPr>
          </a:p>
          <a:p>
            <a:pPr marL="274320" indent="-274320" algn="ctr">
              <a:spcBef>
                <a:spcPts val="0"/>
              </a:spcBef>
              <a:buSzPts val="4675"/>
              <a:buNone/>
            </a:pP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І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помилує</a:t>
            </a: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 тебе.</a:t>
            </a:r>
            <a:endParaRPr sz="6000" b="1" dirty="0">
              <a:latin typeface="Calibri"/>
              <a:ea typeface="Calibri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110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285720" y="357172"/>
            <a:ext cx="8643998" cy="435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indent="-274320" algn="ctr">
              <a:spcBef>
                <a:spcPts val="0"/>
              </a:spcBef>
              <a:buSzPts val="4675"/>
              <a:buNone/>
            </a:pP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Хай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зверне</a:t>
            </a: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 на тебе Бог лице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Своє</a:t>
            </a:r>
            <a:endParaRPr lang="ru-RU" sz="6000" b="1" dirty="0">
              <a:latin typeface="Calibri"/>
              <a:ea typeface="Calibri"/>
              <a:cs typeface="Calibri"/>
              <a:sym typeface="Calibri"/>
            </a:endParaRPr>
          </a:p>
          <a:p>
            <a:pPr marL="274320" indent="-274320" algn="ctr">
              <a:spcBef>
                <a:spcPts val="0"/>
              </a:spcBef>
              <a:buSzPts val="4675"/>
              <a:buNone/>
            </a:pP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І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дасть</a:t>
            </a: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тобі</a:t>
            </a: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свій</a:t>
            </a: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 мир.</a:t>
            </a:r>
            <a:endParaRPr sz="6000" b="1" dirty="0">
              <a:latin typeface="Calibri"/>
              <a:ea typeface="Calibri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6213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285720" y="357172"/>
            <a:ext cx="8643998" cy="435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indent="-274320" algn="ctr">
              <a:spcBef>
                <a:spcPts val="0"/>
              </a:spcBef>
              <a:buSzPts val="4675"/>
              <a:buNone/>
            </a:pP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Хай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зверне</a:t>
            </a: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 на тебе Бог лице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Своє</a:t>
            </a:r>
            <a:endParaRPr lang="ru-RU" sz="6000" b="1" dirty="0">
              <a:latin typeface="Calibri"/>
              <a:ea typeface="Calibri"/>
              <a:cs typeface="Calibri"/>
              <a:sym typeface="Calibri"/>
            </a:endParaRPr>
          </a:p>
          <a:p>
            <a:pPr marL="274320" indent="-274320" algn="ctr">
              <a:spcBef>
                <a:spcPts val="0"/>
              </a:spcBef>
              <a:buSzPts val="4675"/>
              <a:buNone/>
            </a:pP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І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дасть</a:t>
            </a: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тобі</a:t>
            </a: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000" b="1" dirty="0" err="1">
                <a:latin typeface="Calibri"/>
                <a:ea typeface="Calibri"/>
                <a:cs typeface="Calibri"/>
                <a:sym typeface="Calibri"/>
              </a:rPr>
              <a:t>свій</a:t>
            </a:r>
            <a:r>
              <a:rPr lang="ru-RU" sz="6000" b="1" dirty="0">
                <a:latin typeface="Calibri"/>
                <a:ea typeface="Calibri"/>
                <a:cs typeface="Calibri"/>
                <a:sym typeface="Calibri"/>
              </a:rPr>
              <a:t> мир.</a:t>
            </a:r>
            <a:endParaRPr sz="6000" b="1" dirty="0">
              <a:latin typeface="Calibri"/>
              <a:ea typeface="Calibri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879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-70882" y="364260"/>
            <a:ext cx="9080205" cy="435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indent="-274320" algn="ctr">
              <a:spcBef>
                <a:spcPts val="0"/>
              </a:spcBef>
              <a:buSzPts val="4675"/>
              <a:buNone/>
            </a:pPr>
            <a:r>
              <a:rPr lang="ru-RU" sz="3800" b="1" dirty="0" smtClean="0"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ru-RU" sz="3800" b="1" dirty="0">
                <a:latin typeface="Calibri"/>
                <a:ea typeface="Calibri"/>
                <a:cs typeface="Calibri"/>
                <a:sym typeface="Calibri"/>
              </a:rPr>
              <a:t>Нехай </a:t>
            </a:r>
            <a:r>
              <a:rPr lang="ru-RU" sz="3800" b="1" dirty="0" err="1">
                <a:latin typeface="Calibri"/>
                <a:ea typeface="Calibri"/>
                <a:cs typeface="Calibri"/>
                <a:sym typeface="Calibri"/>
              </a:rPr>
              <a:t>поблагословить</a:t>
            </a:r>
            <a:r>
              <a:rPr lang="ru-RU" sz="3800" b="1" dirty="0">
                <a:latin typeface="Calibri"/>
                <a:ea typeface="Calibri"/>
                <a:cs typeface="Calibri"/>
                <a:sym typeface="Calibri"/>
              </a:rPr>
              <a:t> тебе Господь </a:t>
            </a:r>
          </a:p>
          <a:p>
            <a:pPr marL="274320" indent="-274320" algn="ctr">
              <a:spcBef>
                <a:spcPts val="0"/>
              </a:spcBef>
              <a:buSzPts val="4675"/>
              <a:buNone/>
            </a:pPr>
            <a:r>
              <a:rPr lang="ru-RU" sz="3800" b="1" dirty="0">
                <a:latin typeface="Calibri"/>
                <a:ea typeface="Calibri"/>
                <a:cs typeface="Calibri"/>
                <a:sym typeface="Calibri"/>
              </a:rPr>
              <a:t>і </a:t>
            </a:r>
            <a:r>
              <a:rPr lang="ru-RU" sz="3800" b="1" dirty="0" err="1">
                <a:latin typeface="Calibri"/>
                <a:ea typeface="Calibri"/>
                <a:cs typeface="Calibri"/>
                <a:sym typeface="Calibri"/>
              </a:rPr>
              <a:t>охороняє</a:t>
            </a:r>
            <a:r>
              <a:rPr lang="ru-RU" sz="3800" b="1" dirty="0">
                <a:latin typeface="Calibri"/>
                <a:ea typeface="Calibri"/>
                <a:cs typeface="Calibri"/>
                <a:sym typeface="Calibri"/>
              </a:rPr>
              <a:t> тебе! Нехай Господь </a:t>
            </a:r>
            <a:r>
              <a:rPr lang="ru-RU" sz="3800" b="1" dirty="0" err="1">
                <a:latin typeface="Calibri"/>
                <a:ea typeface="Calibri"/>
                <a:cs typeface="Calibri"/>
                <a:sym typeface="Calibri"/>
              </a:rPr>
              <a:t>засяє</a:t>
            </a:r>
            <a:r>
              <a:rPr lang="ru-RU" sz="3800" b="1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74320" indent="-274320" algn="ctr">
              <a:spcBef>
                <a:spcPts val="0"/>
              </a:spcBef>
              <a:buSzPts val="4675"/>
              <a:buNone/>
            </a:pPr>
            <a:r>
              <a:rPr lang="ru-RU" sz="3800" b="1" dirty="0" err="1">
                <a:latin typeface="Calibri"/>
                <a:ea typeface="Calibri"/>
                <a:cs typeface="Calibri"/>
                <a:sym typeface="Calibri"/>
              </a:rPr>
              <a:t>Своїм</a:t>
            </a:r>
            <a:r>
              <a:rPr lang="ru-RU" sz="3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800" b="1" dirty="0" err="1">
                <a:latin typeface="Calibri"/>
                <a:ea typeface="Calibri"/>
                <a:cs typeface="Calibri"/>
                <a:sym typeface="Calibri"/>
              </a:rPr>
              <a:t>обличчям</a:t>
            </a:r>
            <a:r>
              <a:rPr lang="ru-RU" sz="3800" b="1" dirty="0">
                <a:latin typeface="Calibri"/>
                <a:ea typeface="Calibri"/>
                <a:cs typeface="Calibri"/>
                <a:sym typeface="Calibri"/>
              </a:rPr>
              <a:t> до тебе і </a:t>
            </a:r>
            <a:r>
              <a:rPr lang="ru-RU" sz="3800" b="1" dirty="0" err="1" smtClean="0">
                <a:latin typeface="Calibri"/>
                <a:ea typeface="Calibri"/>
                <a:cs typeface="Calibri"/>
                <a:sym typeface="Calibri"/>
              </a:rPr>
              <a:t>помилує</a:t>
            </a:r>
            <a:r>
              <a:rPr lang="ru-RU" sz="3800" b="1" dirty="0" smtClean="0">
                <a:latin typeface="Calibri"/>
                <a:ea typeface="Calibri"/>
                <a:cs typeface="Calibri"/>
                <a:sym typeface="Calibri"/>
              </a:rPr>
              <a:t> тебе</a:t>
            </a:r>
            <a:r>
              <a:rPr lang="ru-RU" sz="3800" b="1" dirty="0">
                <a:latin typeface="Calibri"/>
                <a:ea typeface="Calibri"/>
                <a:cs typeface="Calibri"/>
                <a:sym typeface="Calibri"/>
              </a:rPr>
              <a:t>!</a:t>
            </a:r>
          </a:p>
          <a:p>
            <a:pPr marL="274320" indent="-274320" algn="ctr">
              <a:spcBef>
                <a:spcPts val="0"/>
              </a:spcBef>
              <a:buSzPts val="4675"/>
              <a:buNone/>
            </a:pPr>
            <a:r>
              <a:rPr lang="ru-RU" sz="3800" b="1" dirty="0">
                <a:latin typeface="Calibri"/>
                <a:ea typeface="Calibri"/>
                <a:cs typeface="Calibri"/>
                <a:sym typeface="Calibri"/>
              </a:rPr>
              <a:t>Нехай Господь </a:t>
            </a:r>
            <a:r>
              <a:rPr lang="ru-RU" sz="3800" b="1" dirty="0" err="1">
                <a:latin typeface="Calibri"/>
                <a:ea typeface="Calibri"/>
                <a:cs typeface="Calibri"/>
                <a:sym typeface="Calibri"/>
              </a:rPr>
              <a:t>поверне</a:t>
            </a:r>
            <a:r>
              <a:rPr lang="ru-RU" sz="3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800" b="1" dirty="0" err="1">
                <a:latin typeface="Calibri"/>
                <a:ea typeface="Calibri"/>
                <a:cs typeface="Calibri"/>
                <a:sym typeface="Calibri"/>
              </a:rPr>
              <a:t>Своє</a:t>
            </a:r>
            <a:r>
              <a:rPr lang="ru-RU" sz="3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800" b="1" dirty="0" err="1">
                <a:latin typeface="Calibri"/>
                <a:ea typeface="Calibri"/>
                <a:cs typeface="Calibri"/>
                <a:sym typeface="Calibri"/>
              </a:rPr>
              <a:t>обличчя</a:t>
            </a:r>
            <a:endParaRPr lang="ru-RU" sz="3800" b="1" dirty="0">
              <a:latin typeface="Calibri"/>
              <a:ea typeface="Calibri"/>
              <a:cs typeface="Calibri"/>
              <a:sym typeface="Calibri"/>
            </a:endParaRPr>
          </a:p>
          <a:p>
            <a:pPr marL="274320" indent="-274320" algn="ctr">
              <a:spcBef>
                <a:spcPts val="0"/>
              </a:spcBef>
              <a:buSzPts val="4675"/>
              <a:buNone/>
            </a:pPr>
            <a:r>
              <a:rPr lang="ru-RU" sz="3800" b="1" dirty="0">
                <a:latin typeface="Calibri"/>
                <a:ea typeface="Calibri"/>
                <a:cs typeface="Calibri"/>
                <a:sym typeface="Calibri"/>
              </a:rPr>
              <a:t>на тебе і хай </a:t>
            </a:r>
            <a:r>
              <a:rPr lang="ru-RU" sz="3800" b="1" dirty="0" err="1">
                <a:latin typeface="Calibri"/>
                <a:ea typeface="Calibri"/>
                <a:cs typeface="Calibri"/>
                <a:sym typeface="Calibri"/>
              </a:rPr>
              <a:t>дасть</a:t>
            </a:r>
            <a:r>
              <a:rPr lang="ru-RU" sz="3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800" b="1" dirty="0" err="1">
                <a:latin typeface="Calibri"/>
                <a:ea typeface="Calibri"/>
                <a:cs typeface="Calibri"/>
                <a:sym typeface="Calibri"/>
              </a:rPr>
              <a:t>тобі</a:t>
            </a:r>
            <a:r>
              <a:rPr lang="ru-RU" sz="3800" b="1" dirty="0">
                <a:latin typeface="Calibri"/>
                <a:ea typeface="Calibri"/>
                <a:cs typeface="Calibri"/>
                <a:sym typeface="Calibri"/>
              </a:rPr>
              <a:t> мир</a:t>
            </a:r>
            <a:r>
              <a:rPr lang="ru-RU" sz="3800" b="1" dirty="0" smtClean="0">
                <a:latin typeface="Calibri"/>
                <a:ea typeface="Calibri"/>
                <a:cs typeface="Calibri"/>
                <a:sym typeface="Calibri"/>
              </a:rPr>
              <a:t>!”</a:t>
            </a:r>
          </a:p>
          <a:p>
            <a:pPr marL="274320" indent="-274320" algn="ctr">
              <a:spcBef>
                <a:spcPts val="0"/>
              </a:spcBef>
              <a:buSzPts val="4675"/>
              <a:buNone/>
            </a:pPr>
            <a:endParaRPr lang="ru-RU" sz="3800" b="1" i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274320" indent="-274320" algn="ctr">
              <a:spcBef>
                <a:spcPts val="0"/>
              </a:spcBef>
              <a:buSzPts val="4675"/>
              <a:buNone/>
            </a:pPr>
            <a:r>
              <a:rPr lang="ru-RU" sz="2800" b="1" i="1" dirty="0" smtClean="0">
                <a:latin typeface="Calibri"/>
                <a:ea typeface="Calibri"/>
                <a:cs typeface="Calibri"/>
                <a:sym typeface="Calibri"/>
              </a:rPr>
              <a:t>Числа </a:t>
            </a:r>
            <a:r>
              <a:rPr lang="ru-RU" sz="2800" b="1" i="1" dirty="0">
                <a:latin typeface="Calibri"/>
                <a:ea typeface="Calibri"/>
                <a:cs typeface="Calibri"/>
                <a:sym typeface="Calibri"/>
              </a:rPr>
              <a:t>6:24-26</a:t>
            </a:r>
          </a:p>
          <a:p>
            <a:pPr marL="274320" indent="-274320" algn="ctr">
              <a:spcBef>
                <a:spcPts val="0"/>
              </a:spcBef>
              <a:buSzPts val="4675"/>
              <a:buNone/>
            </a:pPr>
            <a:endParaRPr lang="ru-RU" sz="3800" b="1" dirty="0">
              <a:latin typeface="Calibri"/>
              <a:ea typeface="Calibri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1838648"/>
      </p:ext>
    </p:extLst>
  </p:cSld>
  <p:clrMapOvr>
    <a:masterClrMapping/>
  </p:clrMapOvr>
</p:sld>
</file>

<file path=ppt/theme/theme1.xml><?xml version="1.0" encoding="utf-8"?>
<a:theme xmlns:a="http://schemas.openxmlformats.org/drawingml/2006/main" name="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Экран (16:9)</PresentationFormat>
  <Paragraphs>26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Constantia</vt:lpstr>
      <vt:lpstr>Arial</vt:lpstr>
      <vt:lpstr>Noto Sans Symbols</vt:lpstr>
      <vt:lpstr>Бумажная</vt:lpstr>
      <vt:lpstr>Благословення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Нехай благословить тебе Господь</dc:title>
  <dc:creator>Пиит Некрасов</dc:creator>
  <cp:lastModifiedBy>Кампен Юля</cp:lastModifiedBy>
  <cp:revision>1</cp:revision>
  <dcterms:created xsi:type="dcterms:W3CDTF">2021-05-24T11:20:44Z</dcterms:created>
  <dcterms:modified xsi:type="dcterms:W3CDTF">2024-10-24T09:03:07Z</dcterms:modified>
</cp:coreProperties>
</file>