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5" r:id="rId2"/>
    <p:sldId id="259" r:id="rId3"/>
    <p:sldId id="260" r:id="rId4"/>
    <p:sldId id="266" r:id="rId5"/>
    <p:sldId id="268" r:id="rId6"/>
    <p:sldId id="267" r:id="rId7"/>
    <p:sldId id="269" r:id="rId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30.08.2023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30.08.2023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 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мене  дбає  мій Отець  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щодня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Надіюсь я на Господа завжди,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Хоч лютий шторм вирує у житті.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У світі зла, втім, вірю я: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Про мене дбає мій Отець щодня.</a:t>
            </a:r>
            <a:endParaRPr lang="uk-UA" sz="4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Надіюсь я на  Господа  завжди, </a:t>
            </a:r>
          </a:p>
          <a:p>
            <a:pPr algn="ctr">
              <a:buNone/>
            </a:pPr>
            <a:r>
              <a:rPr lang="uk-UA" sz="4000" i="1" dirty="0" smtClean="0">
                <a:latin typeface="Calibri" pitchFamily="34" charset="0"/>
                <a:cs typeface="Calibri" pitchFamily="34" charset="0"/>
              </a:rPr>
              <a:t>(в житті завжди)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Бо тільки  Він вгамує хвилі всі.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Моя душа в Нім мир знайшла!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Про мене дбає мій Отець щодня.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Він для птахів дав вільні небеса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І зодягнув у квіти всі поля.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 Його руках моє життя,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Про мене дбає мій Отець щодня.</a:t>
            </a:r>
            <a:endParaRPr lang="uk-UA" sz="4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Надіюсь я на  Господа  завжди, </a:t>
            </a:r>
          </a:p>
          <a:p>
            <a:pPr algn="ctr">
              <a:buNone/>
            </a:pPr>
            <a:r>
              <a:rPr lang="uk-UA" sz="4000" i="1" dirty="0" smtClean="0">
                <a:latin typeface="Calibri" pitchFamily="34" charset="0"/>
                <a:cs typeface="Calibri" pitchFamily="34" charset="0"/>
              </a:rPr>
              <a:t>(в житті завжди)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Бо тільки  Він вгамує хвилі всі.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Моя душа в Нім мир знайшла!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Про мене дбає мій Отець щодня.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Якщо мій шлях проляже у пітьмі,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То Пастир мій зі мною буде йти.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Я не боюсь, бо знаю я: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Про мене дбає мій Отець щодня.</a:t>
            </a:r>
            <a:endParaRPr lang="uk-UA" sz="4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Надіюсь я на  Господа  завжди, </a:t>
            </a:r>
          </a:p>
          <a:p>
            <a:pPr algn="ctr">
              <a:buNone/>
            </a:pPr>
            <a:r>
              <a:rPr lang="uk-UA" sz="4000" i="1" dirty="0" smtClean="0">
                <a:latin typeface="Calibri" pitchFamily="34" charset="0"/>
                <a:cs typeface="Calibri" pitchFamily="34" charset="0"/>
              </a:rPr>
              <a:t>(в житті завжди)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Бо тільки  Він вгамує хвилі всі.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Моя душа в Нім мир знайшла!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Про мене дбає мій Отець щодня.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170</TotalTime>
  <Words>198</Words>
  <PresentationFormat>Экран (16:9)</PresentationFormat>
  <Paragraphs>36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Бумажная</vt:lpstr>
      <vt:lpstr>№ Про  мене  дбає  мій Отець  щодня</vt:lpstr>
      <vt:lpstr>1</vt:lpstr>
      <vt:lpstr>Приспів: </vt:lpstr>
      <vt:lpstr>2</vt:lpstr>
      <vt:lpstr>Приспів: </vt:lpstr>
      <vt:lpstr>3</vt:lpstr>
      <vt:lpstr>Приспів: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мене дбає мій Отець</dc:title>
  <dc:creator>Пиит Некрасов</dc:creator>
  <cp:lastModifiedBy>Пиит Некрасов</cp:lastModifiedBy>
  <cp:revision>31</cp:revision>
  <dcterms:created xsi:type="dcterms:W3CDTF">2021-05-24T11:20:44Z</dcterms:created>
  <dcterms:modified xsi:type="dcterms:W3CDTF">2023-08-29T22:21:22Z</dcterms:modified>
</cp:coreProperties>
</file>