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ibr5E4mT61FpiK5i7ARPfZnvCE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f433a3e97a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2f433a3e97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f433a3e97a_1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245.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Шлях  до  спасіння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Шлях до спасіння світлий, новий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 жертві Своїй Христос нам відкрив.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Він в храм на Небі з кров’ю вступив,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З Богом нас примирив.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Радість, радість  нині грішним нам,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 за нас Христос – Заступник там,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Звершує в Небі діло Своє,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Прощення нам дає.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Первосвященник, славний Ісус,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Щиру молитву в храмі почув.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Кров’ю Своєю гріх мій обмив,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Небо мені відкрив.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Радість, радість  нині грішним нам,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 за нас Христос – Заступник там,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Звершує в Небі діло Своє,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Прощення нам дає.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Скоро закриє Він храм святий,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Скоро закінчить Він подвиг Свій.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О, поспішіть до Бога прийти,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Вірою в храм ввійти.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Радість, радість  нині грішним нам,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 за нас Христос – Заступник там,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Звершує в Небі діло Своє,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Прощення нам дає.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f433a3e97a_1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2f433a3e97a_1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245.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Шлях  до  спасіння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Шлях до спасіння</dc:title>
  <dc:creator>Пиит Некрасов</dc:creator>
  <dcterms:created xsi:type="dcterms:W3CDTF">2021-05-24T11:20:44Z</dcterms:created>
</cp:coreProperties>
</file>