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Constantia"/>
      <p:regular r:id="rId16"/>
      <p:bold r:id="rId17"/>
      <p:italic r:id="rId18"/>
      <p:boldItalic r:id="rId19"/>
    </p:embeddedFont>
    <p:embeddedFont>
      <p:font typeface="Arial Narrow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4" roundtripDataSignature="AMtx7mjEiDuw+Qfg42ujjbRozvf1/S8QA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regular.fntdata"/><Relationship Id="rId11" Type="http://schemas.openxmlformats.org/officeDocument/2006/relationships/slide" Target="slides/slide6.xml"/><Relationship Id="rId22" Type="http://schemas.openxmlformats.org/officeDocument/2006/relationships/font" Target="fonts/ArialNarrow-italic.fntdata"/><Relationship Id="rId10" Type="http://schemas.openxmlformats.org/officeDocument/2006/relationships/slide" Target="slides/slide5.xml"/><Relationship Id="rId21" Type="http://schemas.openxmlformats.org/officeDocument/2006/relationships/font" Target="fonts/ArialNarrow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ArialNarrow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bold.fntdata"/><Relationship Id="rId16" Type="http://schemas.openxmlformats.org/officeDocument/2006/relationships/font" Target="fonts/Constantia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boldItalic.fntdata"/><Relationship Id="rId6" Type="http://schemas.openxmlformats.org/officeDocument/2006/relationships/slide" Target="slides/slide1.xml"/><Relationship Id="rId18" Type="http://schemas.openxmlformats.org/officeDocument/2006/relationships/font" Target="fonts/Constantia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f411b740aa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g2f411b740a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2f411b740aa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1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1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1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3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3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5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5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5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8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9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235.</a:t>
            </a:r>
            <a:br>
              <a:rPr b="1" lang="uk-UA" sz="5500"/>
            </a:br>
            <a:r>
              <a:rPr b="1" lang="uk-UA" sz="5500"/>
              <a:t>Славний  наш  Христос 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f411b740aa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g2f411b740aa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235.</a:t>
            </a:r>
            <a:br>
              <a:rPr b="1" lang="uk-UA" sz="5500"/>
            </a:br>
            <a:r>
              <a:rPr b="1" lang="uk-UA" sz="5500"/>
              <a:t>Славний  наш  Христос 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357172"/>
            <a:ext cx="8643998" cy="43577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Славний наш Христос -  Спаситель,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Зцілення дає для всіх,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Спокій, мир вселяє в серце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прощає всякий гріх.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Честь, хвалу віддамо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Спасителю Христу.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явив на хресті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Нам любові повноту.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Будемо в Ім’я Христове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По шляху вузькому йти.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наш щит. Він допоможе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Зло і гріх перемогти.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Честь, хвалу віддамо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Спасителю Христу.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явив на хресті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Нам любові повноту.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Дороге Ім’я Христове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Радість, щастя нам несе,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335"/>
              <a:buNone/>
            </a:pPr>
            <a:r>
              <a:rPr b="1" lang="uk-UA" sz="5100">
                <a:latin typeface="Calibri"/>
                <a:ea typeface="Calibri"/>
                <a:cs typeface="Calibri"/>
                <a:sym typeface="Calibri"/>
              </a:rPr>
              <a:t>Від світських турбот гріховних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Вабить до Небес мене.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Честь, хвалу віддамо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Спасителю Христу.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явив на хресті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Нам любові повноту.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571486"/>
            <a:ext cx="8643998" cy="41434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Господа Ім’я прославте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Із подякою в піснях.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Прийде скоро Він у славі,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З Ним увійдем в Небеса. 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4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500048"/>
            <a:ext cx="8643998" cy="42148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Честь, хвалу віддамо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Спасителю Христу.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Він явив на хресті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Нам любові повноту.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Славний наш Христос</dc:title>
  <dc:creator>Пиит Некрасов</dc:creator>
  <dcterms:created xsi:type="dcterms:W3CDTF">2021-05-24T11:20:44Z</dcterms:created>
</cp:coreProperties>
</file>