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65" r:id="rId2"/>
    <p:sldId id="259" r:id="rId3"/>
    <p:sldId id="270" r:id="rId4"/>
    <p:sldId id="278" r:id="rId5"/>
    <p:sldId id="279" r:id="rId6"/>
    <p:sldId id="280" r:id="rId7"/>
    <p:sldId id="281" r:id="rId8"/>
    <p:sldId id="277" r:id="rId9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C3C4E"/>
    <a:srgbClr val="273B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 varScale="1">
        <p:scale>
          <a:sx n="102" d="100"/>
          <a:sy n="102" d="100"/>
        </p:scale>
        <p:origin x="91" y="18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D32517-574E-4EBA-AA2A-9B69ACA77054}" type="datetimeFigureOut">
              <a:rPr lang="ru-RU" smtClean="0"/>
              <a:pPr/>
              <a:t>21.05.2024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E63C24-FA6A-4BE4-96BC-DBF330EA9B1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2774853"/>
            <a:ext cx="8305800" cy="85725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075299"/>
            <a:ext cx="8305800" cy="14859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21.05.2024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21.05.2024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628900"/>
            <a:ext cx="7924800" cy="10287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3719148"/>
            <a:ext cx="7924800" cy="738552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3687744"/>
            <a:ext cx="7924800" cy="3226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21.05.2024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586"/>
            <a:ext cx="82296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342900"/>
            <a:ext cx="6248400" cy="428625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200150"/>
            <a:ext cx="1984248" cy="280035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342900"/>
            <a:ext cx="19812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342900"/>
            <a:ext cx="20574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342900"/>
            <a:ext cx="6019800" cy="417195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200150"/>
            <a:ext cx="2057400" cy="33147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21.05.2024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83095" y="2021954"/>
            <a:ext cx="8305800" cy="1485900"/>
          </a:xfrm>
        </p:spPr>
        <p:txBody>
          <a:bodyPr/>
          <a:lstStyle/>
          <a:p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Святий день суботній</a:t>
            </a:r>
            <a:b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ти пам’ятай</a:t>
            </a:r>
            <a:endParaRPr lang="ru-RU" sz="5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27584" y="4587974"/>
            <a:ext cx="7416824" cy="7200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  <a:alpha val="0"/>
                </a:schemeClr>
              </a:gs>
              <a:gs pos="71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68970" y="195486"/>
            <a:ext cx="8967526" cy="4000528"/>
          </a:xfrm>
        </p:spPr>
        <p:txBody>
          <a:bodyPr>
            <a:noAutofit/>
          </a:bodyPr>
          <a:lstStyle/>
          <a:p>
            <a:pPr algn="ctr">
              <a:lnSpc>
                <a:spcPct val="85000"/>
              </a:lnSpc>
              <a:buNone/>
            </a:pP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Святий день суботній ти пам’ятай, шануй його.</a:t>
            </a:r>
          </a:p>
          <a:p>
            <a:pPr algn="ctr">
              <a:lnSpc>
                <a:spcPct val="85000"/>
              </a:lnSpc>
              <a:buNone/>
            </a:pP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Залиш всі турботи і поспішай на зустріч з Христом.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827584" y="4587974"/>
            <a:ext cx="7416824" cy="7200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  <a:alpha val="0"/>
                </a:schemeClr>
              </a:gs>
              <a:gs pos="71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13997" y="411510"/>
            <a:ext cx="8643998" cy="4000528"/>
          </a:xfrm>
        </p:spPr>
        <p:txBody>
          <a:bodyPr vert="horz">
            <a:noAutofit/>
          </a:bodyPr>
          <a:lstStyle/>
          <a:p>
            <a:pPr algn="ctr">
              <a:lnSpc>
                <a:spcPct val="85000"/>
              </a:lnSpc>
              <a:buNone/>
            </a:pPr>
            <a:r>
              <a:rPr lang="uk-UA" sz="4800" b="1" dirty="0">
                <a:latin typeface="Calibri" pitchFamily="34" charset="0"/>
                <a:cs typeface="Calibri" pitchFamily="34" charset="0"/>
              </a:rPr>
              <a:t>Цей день безцінний!</a:t>
            </a:r>
          </a:p>
          <a:p>
            <a:pPr algn="ctr">
              <a:lnSpc>
                <a:spcPct val="85000"/>
              </a:lnSpc>
              <a:buNone/>
            </a:pPr>
            <a:r>
              <a:rPr lang="uk-UA" sz="4800" b="1" dirty="0">
                <a:latin typeface="Calibri" pitchFamily="34" charset="0"/>
                <a:cs typeface="Calibri" pitchFamily="34" charset="0"/>
              </a:rPr>
              <a:t>Хвилин цих не марнуй.</a:t>
            </a:r>
          </a:p>
          <a:p>
            <a:pPr algn="ctr">
              <a:lnSpc>
                <a:spcPct val="85000"/>
              </a:lnSpc>
              <a:buNone/>
            </a:pPr>
            <a:r>
              <a:rPr lang="uk-UA" sz="4800" b="1" dirty="0">
                <a:latin typeface="Calibri" pitchFamily="34" charset="0"/>
                <a:cs typeface="Calibri" pitchFamily="34" charset="0"/>
              </a:rPr>
              <a:t>Бог дарував суботу, її шануй!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827584" y="4587974"/>
            <a:ext cx="7416824" cy="7200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  <a:alpha val="0"/>
                </a:schemeClr>
              </a:gs>
              <a:gs pos="71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4214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51520" y="267494"/>
            <a:ext cx="8643998" cy="4000528"/>
          </a:xfrm>
        </p:spPr>
        <p:txBody>
          <a:bodyPr vert="horz">
            <a:noAutofit/>
          </a:bodyPr>
          <a:lstStyle/>
          <a:p>
            <a:pPr algn="ctr">
              <a:lnSpc>
                <a:spcPct val="85000"/>
              </a:lnSpc>
              <a:buNone/>
            </a:pPr>
            <a:r>
              <a:rPr lang="uk-UA" sz="4800" b="1" dirty="0">
                <a:latin typeface="Calibri" pitchFamily="34" charset="0"/>
                <a:cs typeface="Calibri" pitchFamily="34" charset="0"/>
              </a:rPr>
              <a:t>Святий день суботній </a:t>
            </a:r>
            <a:endParaRPr lang="uk-UA" sz="48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lnSpc>
                <a:spcPct val="85000"/>
              </a:lnSpc>
              <a:buNone/>
            </a:pP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ти </a:t>
            </a:r>
            <a:r>
              <a:rPr lang="uk-UA" sz="4800" b="1" dirty="0">
                <a:latin typeface="Calibri" pitchFamily="34" charset="0"/>
                <a:cs typeface="Calibri" pitchFamily="34" charset="0"/>
              </a:rPr>
              <a:t>бережи, шануй його.</a:t>
            </a:r>
          </a:p>
          <a:p>
            <a:pPr algn="ctr">
              <a:lnSpc>
                <a:spcPct val="85000"/>
              </a:lnSpc>
              <a:buNone/>
            </a:pPr>
            <a:r>
              <a:rPr lang="uk-UA" sz="4800" b="1" dirty="0">
                <a:latin typeface="Calibri" pitchFamily="34" charset="0"/>
                <a:cs typeface="Calibri" pitchFamily="34" charset="0"/>
              </a:rPr>
              <a:t>Залиш всі турботи, ввійди </a:t>
            </a:r>
          </a:p>
          <a:p>
            <a:pPr algn="ctr">
              <a:lnSpc>
                <a:spcPct val="85000"/>
              </a:lnSpc>
              <a:buNone/>
            </a:pPr>
            <a:r>
              <a:rPr lang="uk-UA" sz="4800" b="1" dirty="0">
                <a:latin typeface="Calibri" pitchFamily="34" charset="0"/>
                <a:cs typeface="Calibri" pitchFamily="34" charset="0"/>
              </a:rPr>
              <a:t>у мир ти разом з Христом.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827584" y="4587974"/>
            <a:ext cx="7416824" cy="7200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  <a:alpha val="0"/>
                </a:schemeClr>
              </a:gs>
              <a:gs pos="71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9565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51520" y="339502"/>
            <a:ext cx="8643998" cy="4000528"/>
          </a:xfrm>
        </p:spPr>
        <p:txBody>
          <a:bodyPr vert="horz">
            <a:noAutofit/>
          </a:bodyPr>
          <a:lstStyle/>
          <a:p>
            <a:pPr algn="ctr">
              <a:lnSpc>
                <a:spcPct val="85000"/>
              </a:lnSpc>
              <a:buNone/>
            </a:pPr>
            <a:r>
              <a:rPr lang="uk-UA" sz="4800" b="1" dirty="0">
                <a:latin typeface="Calibri" pitchFamily="34" charset="0"/>
                <a:cs typeface="Calibri" pitchFamily="34" charset="0"/>
              </a:rPr>
              <a:t>Віддай хваління </a:t>
            </a:r>
          </a:p>
          <a:p>
            <a:pPr algn="ctr">
              <a:lnSpc>
                <a:spcPct val="85000"/>
              </a:lnSpc>
              <a:buNone/>
            </a:pPr>
            <a:r>
              <a:rPr lang="uk-UA" sz="4800" b="1" dirty="0">
                <a:latin typeface="Calibri" pitchFamily="34" charset="0"/>
                <a:cs typeface="Calibri" pitchFamily="34" charset="0"/>
              </a:rPr>
              <a:t>в цей день за все Йому.</a:t>
            </a:r>
          </a:p>
          <a:p>
            <a:pPr algn="ctr">
              <a:lnSpc>
                <a:spcPct val="85000"/>
              </a:lnSpc>
              <a:buNone/>
            </a:pPr>
            <a:r>
              <a:rPr lang="uk-UA" sz="4800" b="1" dirty="0">
                <a:latin typeface="Calibri" pitchFamily="34" charset="0"/>
                <a:cs typeface="Calibri" pitchFamily="34" charset="0"/>
              </a:rPr>
              <a:t>Бог дарував суботу, її шануй!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827584" y="4587974"/>
            <a:ext cx="7416824" cy="7200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  <a:alpha val="0"/>
                </a:schemeClr>
              </a:gs>
              <a:gs pos="71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2019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51520" y="339502"/>
            <a:ext cx="8643998" cy="4000528"/>
          </a:xfrm>
        </p:spPr>
        <p:txBody>
          <a:bodyPr vert="horz">
            <a:noAutofit/>
          </a:bodyPr>
          <a:lstStyle/>
          <a:p>
            <a:pPr algn="ctr">
              <a:lnSpc>
                <a:spcPct val="85000"/>
              </a:lnSpc>
              <a:buNone/>
            </a:pPr>
            <a:r>
              <a:rPr lang="uk-UA" sz="4800" b="1" dirty="0">
                <a:latin typeface="Calibri" pitchFamily="34" charset="0"/>
                <a:cs typeface="Calibri" pitchFamily="34" charset="0"/>
              </a:rPr>
              <a:t>В суботу з подякою в храм прийдіть всі до Творця.</a:t>
            </a:r>
          </a:p>
          <a:p>
            <a:pPr algn="ctr">
              <a:lnSpc>
                <a:spcPct val="85000"/>
              </a:lnSpc>
              <a:buNone/>
            </a:pPr>
            <a:r>
              <a:rPr lang="uk-UA" sz="4800" b="1" dirty="0">
                <a:latin typeface="Calibri" pitchFamily="34" charset="0"/>
                <a:cs typeface="Calibri" pitchFamily="34" charset="0"/>
              </a:rPr>
              <a:t>І пісню хваління Йому складіть у ваших серцях.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827584" y="4587974"/>
            <a:ext cx="7416824" cy="7200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  <a:alpha val="0"/>
                </a:schemeClr>
              </a:gs>
              <a:gs pos="71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2290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51520" y="411510"/>
            <a:ext cx="8643998" cy="4000528"/>
          </a:xfrm>
        </p:spPr>
        <p:txBody>
          <a:bodyPr vert="horz">
            <a:noAutofit/>
          </a:bodyPr>
          <a:lstStyle/>
          <a:p>
            <a:pPr algn="ctr">
              <a:lnSpc>
                <a:spcPct val="85000"/>
              </a:lnSpc>
              <a:buNone/>
            </a:pPr>
            <a:r>
              <a:rPr lang="uk-UA" sz="4800" b="1" dirty="0">
                <a:latin typeface="Calibri" pitchFamily="34" charset="0"/>
                <a:cs typeface="Calibri" pitchFamily="34" charset="0"/>
              </a:rPr>
              <a:t>Він Бог любові, </a:t>
            </a:r>
          </a:p>
          <a:p>
            <a:pPr algn="ctr">
              <a:lnSpc>
                <a:spcPct val="85000"/>
              </a:lnSpc>
              <a:buNone/>
            </a:pPr>
            <a:r>
              <a:rPr lang="uk-UA" sz="4800" b="1" dirty="0">
                <a:latin typeface="Calibri" pitchFamily="34" charset="0"/>
                <a:cs typeface="Calibri" pitchFamily="34" charset="0"/>
              </a:rPr>
              <a:t>До Нього шлях спрямуй.</a:t>
            </a:r>
          </a:p>
          <a:p>
            <a:pPr algn="ctr">
              <a:lnSpc>
                <a:spcPct val="85000"/>
              </a:lnSpc>
              <a:buNone/>
            </a:pPr>
            <a:r>
              <a:rPr lang="uk-UA" sz="4800" b="1" dirty="0">
                <a:latin typeface="Calibri" pitchFamily="34" charset="0"/>
                <a:cs typeface="Calibri" pitchFamily="34" charset="0"/>
              </a:rPr>
              <a:t>Бог дарував суботу, її шануй!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827584" y="4587974"/>
            <a:ext cx="7416824" cy="7200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  <a:alpha val="0"/>
                </a:schemeClr>
              </a:gs>
              <a:gs pos="71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7529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27584" y="4587974"/>
            <a:ext cx="7416824" cy="7200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  <a:alpha val="0"/>
                </a:schemeClr>
              </a:gs>
              <a:gs pos="71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321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206</TotalTime>
  <Words>112</Words>
  <Application>Microsoft Office PowerPoint</Application>
  <PresentationFormat>Экран (16:9)</PresentationFormat>
  <Paragraphs>19</Paragraphs>
  <Slides>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Calibri</vt:lpstr>
      <vt:lpstr>Constantia</vt:lpstr>
      <vt:lpstr>Wingdings 2</vt:lpstr>
      <vt:lpstr>Бумажная</vt:lpstr>
      <vt:lpstr>Святий день суботній ти пам’ятай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Святий день суботній</dc:title>
  <dc:creator>Пиит Некрасов</dc:creator>
  <cp:lastModifiedBy>Кампен Юля</cp:lastModifiedBy>
  <cp:revision>36</cp:revision>
  <dcterms:created xsi:type="dcterms:W3CDTF">2021-05-24T11:20:44Z</dcterms:created>
  <dcterms:modified xsi:type="dcterms:W3CDTF">2024-05-21T14:53:25Z</dcterms:modified>
</cp:coreProperties>
</file>