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9" r:id="rId3"/>
    <p:sldId id="270" r:id="rId4"/>
    <p:sldId id="260" r:id="rId5"/>
    <p:sldId id="278" r:id="rId6"/>
    <p:sldId id="279" r:id="rId7"/>
    <p:sldId id="282" r:id="rId8"/>
    <p:sldId id="280" r:id="rId9"/>
    <p:sldId id="281" r:id="rId10"/>
    <p:sldId id="277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2" d="100"/>
          <a:sy n="102" d="100"/>
        </p:scale>
        <p:origin x="91" y="1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Святилище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77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Нам Слово Боже відкрило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У Небі місце святе,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Без сумніву, досконале,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Присутність Божа там є.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Ісус є </a:t>
            </a:r>
            <a:r>
              <a:rPr lang="uk-UA" sz="5400" b="1" dirty="0" err="1" smtClean="0">
                <a:latin typeface="Calibri" pitchFamily="34" charset="0"/>
                <a:cs typeface="Calibri" pitchFamily="34" charset="0"/>
              </a:rPr>
              <a:t>Первосвященник</a:t>
            </a: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Для грішних з Неба зійшов,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За всіх заступиться, знаю, тому що Бог є любов.</a:t>
            </a:r>
            <a:endParaRPr lang="uk-UA" sz="5400" b="1" dirty="0"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80000"/>
              </a:lnSpc>
              <a:buNone/>
            </a:pPr>
            <a:endParaRPr lang="uk-UA" sz="5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69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В Святилище ввійшов Ісус,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Твердо я вірю,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Очистив кров’ю від гріха –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Маю надію.</a:t>
            </a:r>
            <a:endParaRPr lang="uk-UA" sz="54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Своє служіння Він звершить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Скоро в Святині,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І дітям вибраним Своїм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Дасть Він спасіння.</a:t>
            </a:r>
            <a:endParaRPr lang="uk-UA" sz="5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40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400" b="1" spc="-100" dirty="0" smtClean="0">
                <a:latin typeface="Calibri" pitchFamily="34" charset="0"/>
                <a:cs typeface="Calibri" pitchFamily="34" charset="0"/>
              </a:rPr>
              <a:t>Для всіх, хто вірить, що скоро</a:t>
            </a: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 Ісус Господь прийде знов,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Хто вірний Божим законам,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В яких основа – любов.</a:t>
            </a:r>
            <a:endParaRPr lang="uk-UA" sz="5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35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400" b="1" spc="-100" dirty="0" smtClean="0">
                <a:latin typeface="Calibri" pitchFamily="34" charset="0"/>
                <a:cs typeface="Calibri" pitchFamily="34" charset="0"/>
              </a:rPr>
              <a:t>Є </a:t>
            </a: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світла, чиста надія, 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spc="-100" dirty="0" smtClean="0">
                <a:latin typeface="Calibri" pitchFamily="34" charset="0"/>
                <a:cs typeface="Calibri" pitchFamily="34" charset="0"/>
              </a:rPr>
              <a:t>що близько славний той час.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Бо є на Небі Заступник –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Ісус Христос, вірний Спас.</a:t>
            </a:r>
            <a:endParaRPr lang="uk-UA" sz="5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84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В Святилище ввійшов Ісус,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Твердо я вірю,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Очистив кров’ю від гріха –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Маю надію.</a:t>
            </a:r>
            <a:endParaRPr lang="uk-UA" sz="5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03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Своє служіння Він звершить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Скоро в Святині,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І дітям вибраним Своїм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Дасть Він спасіння.</a:t>
            </a:r>
            <a:endParaRPr lang="uk-UA" sz="5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65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180</TotalTime>
  <Words>156</Words>
  <Application>Microsoft Office PowerPoint</Application>
  <PresentationFormat>Экран (16:9)</PresentationFormat>
  <Paragraphs>32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Constantia</vt:lpstr>
      <vt:lpstr>Wingdings 2</vt:lpstr>
      <vt:lpstr>Бумажная</vt:lpstr>
      <vt:lpstr> Святилище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Святилище</dc:title>
  <dc:creator>Пиит Некрасов</dc:creator>
  <cp:lastModifiedBy>Кампен Юля</cp:lastModifiedBy>
  <cp:revision>33</cp:revision>
  <dcterms:created xsi:type="dcterms:W3CDTF">2021-05-24T11:20:44Z</dcterms:created>
  <dcterms:modified xsi:type="dcterms:W3CDTF">2024-05-21T14:56:11Z</dcterms:modified>
</cp:coreProperties>
</file>