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hP1jaMVpiqpIk4rXVyRgQTNXtH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fc053408e4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2fc053408e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fc053408e4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342.</a:t>
            </a:r>
            <a:br>
              <a:rPr b="1" lang="uk-UA" sz="5500"/>
            </a:br>
            <a:r>
              <a:rPr b="1" lang="uk-UA" sz="5500"/>
              <a:t>Такий, як є, сьогодні йду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Такий, як є, сьогодні йду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 Тебе, мій Спасителю,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Тобі я серце віддаю,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Прости і змий вину мою.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Такий, як є, в безодні зла,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 маю сили для добра.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Лиш Ти мій щит, моя Скала,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 Тебе, мій Ісусе, йду.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Такий, як є, приходжу 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Бажає спрагнена душа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Напитись з Твого джерела,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 Тебе, мій Ісусе, йду.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Таким, як є, мене прийми,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Життя моє Ти обнови,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Святою кров’ю окропи.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О Агнець Божий, я вже йду.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fc053408e4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2fc053408e4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342.</a:t>
            </a:r>
            <a:br>
              <a:rPr b="1" lang="uk-UA" sz="5500"/>
            </a:br>
            <a:r>
              <a:rPr b="1" lang="uk-UA" sz="5500"/>
              <a:t>Такий, як є, сьогодні йду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Такий, як є, сьогодні йду</dc:title>
  <dc:creator>Пиит Некрасов</dc:creator>
  <dcterms:created xsi:type="dcterms:W3CDTF">2021-05-24T11:20:44Z</dcterms:created>
</cp:coreProperties>
</file>