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66" r:id="rId5"/>
    <p:sldId id="269" r:id="rId6"/>
    <p:sldId id="267" r:id="rId7"/>
    <p:sldId id="270" r:id="rId8"/>
    <p:sldId id="268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Великий Боже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Великий Боже, як на світ погляну,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На все, на все,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 Ти створив в красі,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кожен твір Тобі складає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шану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як обняв любов’ю Ти усіх.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Коли із хмар навислих грім лунає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у пітьмі враз блискавка іскрить,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під дощем природа оживає,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Веселка в небі барвами горить.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Коли беру я Книгу Заповітів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в ній читаю про Твої діла,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Як полюбив Ти нас, людей, на світі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Свого Сина з неба нам послав.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Коли Господь мене Сам закликає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світить промінь сяєва Його, -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 мій дух в покорі замовкає,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Признавши велич Господа свого.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Тоді, Господь, мій дух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співа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Тобі:</a:t>
            </a:r>
          </a:p>
          <a:p>
            <a:pPr algn="ctr">
              <a:buNone/>
            </a:pP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“Великий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Ти! Великий Ти!”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163</TotalTime>
  <Words>261</Words>
  <PresentationFormat>Экран (16:9)</PresentationFormat>
  <Paragraphs>44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Великий Боже</vt:lpstr>
      <vt:lpstr>1</vt:lpstr>
      <vt:lpstr>Приспів: </vt:lpstr>
      <vt:lpstr>2</vt:lpstr>
      <vt:lpstr>Приспів: </vt:lpstr>
      <vt:lpstr>3</vt:lpstr>
      <vt:lpstr>Приспів: </vt:lpstr>
      <vt:lpstr>4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Великий Боже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2023-01-31T11:37:40Z</dcterms:modified>
</cp:coreProperties>
</file>