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6" r:id="rId2"/>
    <p:sldId id="259" r:id="rId3"/>
    <p:sldId id="260" r:id="rId4"/>
    <p:sldId id="261" r:id="rId5"/>
    <p:sldId id="267" r:id="rId6"/>
    <p:sldId id="263" r:id="rId7"/>
    <p:sldId id="268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D19F2-527C-4BBE-B036-F8B3D354D9A9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649828-1E17-4177-A3AC-B0281F208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Вірю я в обітниці Христа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dirty="0" smtClean="0">
                <a:latin typeface="Bahnschrift Condensed" pitchFamily="34" charset="0"/>
              </a:rPr>
              <a:t>	</a:t>
            </a: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Вірю я в обітниці Христа-Царя!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І нехай в віках звучить Йому хвала!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uk-UA" sz="4200" b="1" dirty="0" err="1" smtClean="0">
                <a:latin typeface="Calibri" pitchFamily="34" charset="0"/>
                <a:cs typeface="Calibri" pitchFamily="34" charset="0"/>
              </a:rPr>
              <a:t>“Слава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 Богу в </a:t>
            </a:r>
            <a:r>
              <a:rPr lang="uk-UA" sz="4200" b="1" dirty="0" err="1" smtClean="0">
                <a:latin typeface="Calibri" pitchFamily="34" charset="0"/>
                <a:cs typeface="Calibri" pitchFamily="34" charset="0"/>
              </a:rPr>
              <a:t>вишніх”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,- заспіваю я.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	Вірю я в обітниці Христа.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428610"/>
            <a:ext cx="8643998" cy="428628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dirty="0" smtClean="0">
                <a:latin typeface="Bahnschrift Condensed" pitchFamily="34" charset="0"/>
              </a:rPr>
              <a:t>	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я в 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 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 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я в 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я в обітниці Христа незмінні.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я в 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я в 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я в обітниці Христа.</a:t>
            </a:r>
          </a:p>
          <a:p>
            <a:pPr algn="ctr">
              <a:buNone/>
            </a:pP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dirty="0" smtClean="0">
                <a:latin typeface="Bahnschrift Condensed" pitchFamily="34" charset="0"/>
              </a:rPr>
              <a:t>	</a:t>
            </a: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Вірю я в обітниці Христа завжди,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	Є небесна сила і могутність в Них.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Словом вічним і живим здолаю гріх,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	Вірю я в обітниці Христа.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428610"/>
            <a:ext cx="8643998" cy="428628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dirty="0" smtClean="0">
                <a:latin typeface="Bahnschrift Condensed" pitchFamily="34" charset="0"/>
              </a:rPr>
              <a:t>	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я в 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 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 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я в 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я в обітниці Христа незмінні.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я в 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я в 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я в обітниці Христа.</a:t>
            </a:r>
          </a:p>
          <a:p>
            <a:pPr algn="ctr">
              <a:buNone/>
            </a:pP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dirty="0" smtClean="0">
                <a:latin typeface="Bahnschrift Condensed" pitchFamily="34" charset="0"/>
              </a:rPr>
              <a:t>	</a:t>
            </a: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Вірю я в обітниці, в любов Христа,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	З Ним навіки поєднала нас вона.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Кров Його пролита нам дала життя. 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	Вірю я в обітниці Христа.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428610"/>
            <a:ext cx="8643998" cy="428628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dirty="0" smtClean="0">
                <a:latin typeface="Bahnschrift Condensed" pitchFamily="34" charset="0"/>
              </a:rPr>
              <a:t>	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я в 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 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 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я в 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я в обітниці Христа незмінні.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я в 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 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(</a:t>
            </a:r>
            <a:r>
              <a:rPr lang="uk-UA" sz="4000" b="1" i="1" dirty="0" err="1" smtClean="0">
                <a:latin typeface="Calibri" pitchFamily="34" charset="0"/>
                <a:cs typeface="Calibri" pitchFamily="34" charset="0"/>
              </a:rPr>
              <a:t>Вірю</a:t>
            </a: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я в обітниці</a:t>
            </a: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),</a:t>
            </a:r>
          </a:p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Вірю я в обітниці Христа.</a:t>
            </a:r>
          </a:p>
          <a:p>
            <a:pPr algn="ctr">
              <a:buNone/>
            </a:pPr>
            <a:endParaRPr lang="uk-UA" sz="4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176</TotalTime>
  <Words>17</Words>
  <PresentationFormat>Экран (16:9)</PresentationFormat>
  <Paragraphs>39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№ Вірю я в обітниці Христа</vt:lpstr>
      <vt:lpstr>1</vt:lpstr>
      <vt:lpstr>Приспів:</vt:lpstr>
      <vt:lpstr>2</vt:lpstr>
      <vt:lpstr>Приспів:</vt:lpstr>
      <vt:lpstr>3</vt:lpstr>
      <vt:lpstr>Приспів: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Вірю я в обітниці Христа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2023-07-18T08:48:11Z</dcterms:modified>
</cp:coreProperties>
</file>