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Constantia"/>
      <p:regular r:id="rId15"/>
      <p:bold r:id="rId16"/>
      <p:italic r:id="rId17"/>
      <p:boldItalic r:id="rId18"/>
    </p:embeddedFont>
    <p:embeddedFont>
      <p:font typeface="Arial Narrow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3" roundtripDataSignature="AMtx7mgAFo3n1qLP4QaCcxHqZAMCua/D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bold.fntdata"/><Relationship Id="rId11" Type="http://schemas.openxmlformats.org/officeDocument/2006/relationships/slide" Target="slides/slide6.xml"/><Relationship Id="rId22" Type="http://schemas.openxmlformats.org/officeDocument/2006/relationships/font" Target="fonts/ArialNarrow-boldItalic.fntdata"/><Relationship Id="rId10" Type="http://schemas.openxmlformats.org/officeDocument/2006/relationships/slide" Target="slides/slide5.xml"/><Relationship Id="rId21" Type="http://schemas.openxmlformats.org/officeDocument/2006/relationships/font" Target="fonts/ArialNarrow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regular.fntdata"/><Relationship Id="rId14" Type="http://schemas.openxmlformats.org/officeDocument/2006/relationships/slide" Target="slides/slide9.xml"/><Relationship Id="rId17" Type="http://schemas.openxmlformats.org/officeDocument/2006/relationships/font" Target="fonts/Constantia-italic.fntdata"/><Relationship Id="rId16" Type="http://schemas.openxmlformats.org/officeDocument/2006/relationships/font" Target="fonts/Constantia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regular.fntdata"/><Relationship Id="rId6" Type="http://schemas.openxmlformats.org/officeDocument/2006/relationships/slide" Target="slides/slide1.xml"/><Relationship Id="rId18" Type="http://schemas.openxmlformats.org/officeDocument/2006/relationships/font" Target="fonts/Constantia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ee611df04d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g2ee611df04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2ee611df04d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0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0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0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2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2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4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4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№ 34</a:t>
            </a:r>
            <a:br>
              <a:rPr b="1" lang="uk-UA" sz="5500"/>
            </a:br>
            <a:r>
              <a:rPr b="1" lang="uk-UA" sz="5500"/>
              <a:t>З нами наш Господь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 нами наш Господь, Він тут.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 нами наш Господь, Він тут.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Перед Ним схиліться,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Богові вклоніться.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 нами наш Господь, Він тут.</a:t>
            </a:r>
            <a:endParaRPr b="1" sz="5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За святі діла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 ви Бога величайте,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У гучних пісня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Його всі прославляйте.</a:t>
            </a:r>
            <a:endParaRPr/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Небо і Земля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віддають хвалу,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Поклоніться всі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великому Творцю!</a:t>
            </a:r>
            <a:endParaRPr sz="5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 нами наш Господь, Він тут.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 нами наш Господь, Він тут.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Перед Ним схиліться,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Богові вклоніться.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 нами наш Господь, Він тут.</a:t>
            </a:r>
            <a:endParaRPr b="1" sz="5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Громи і дощі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звіщають Божу славу,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Люди на землі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схиляються в пошані.</a:t>
            </a:r>
            <a:endParaRPr/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Гідний Він хвали,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шана лиш Йому,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Поклоніться всі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великому Творцю!</a:t>
            </a:r>
            <a:endParaRPr sz="5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 нами наш Господь, Він тут.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 нами наш Господь, Він тут.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Перед Ним схиліться,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Богові вклоніться.</a:t>
            </a:r>
            <a:endParaRPr/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 нами наш Господь, Він тут.</a:t>
            </a:r>
            <a:endParaRPr b="1" sz="5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ee611df04d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g2ee611df04d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№ 34</a:t>
            </a:r>
            <a:br>
              <a:rPr b="1" lang="uk-UA" sz="5500"/>
            </a:br>
            <a:r>
              <a:rPr b="1" lang="uk-UA" sz="5500"/>
              <a:t>З нами наш Господь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 нами наш Господь</dc:title>
  <dc:creator>Пиит Некрасов</dc:creator>
  <dcterms:created xsi:type="dcterms:W3CDTF">2021-05-24T11:20:44Z</dcterms:created>
</cp:coreProperties>
</file>