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5" r:id="rId2"/>
    <p:sldId id="259" r:id="rId3"/>
    <p:sldId id="260" r:id="rId4"/>
    <p:sldId id="266" r:id="rId5"/>
    <p:sldId id="269" r:id="rId6"/>
    <p:sldId id="268" r:id="rId7"/>
    <p:sldId id="270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Тобою, мій Ісусе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Тобою, мій Ісусе,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готовий завжди йти.</a:t>
            </a:r>
          </a:p>
          <a:p>
            <a:pPr algn="ctr">
              <a:buNone/>
            </a:pPr>
            <a:r>
              <a:rPr lang="uk-UA" sz="5200" b="1" dirty="0" smtClean="0">
                <a:latin typeface="Calibri" pitchFamily="34" charset="0"/>
                <a:cs typeface="Calibri" pitchFamily="34" charset="0"/>
              </a:rPr>
              <a:t>Скрізь, </a:t>
            </a:r>
            <a:r>
              <a:rPr lang="uk-UA" sz="5200" b="1" dirty="0" smtClean="0">
                <a:latin typeface="Calibri" pitchFamily="34" charset="0"/>
                <a:cs typeface="Calibri" pitchFamily="34" charset="0"/>
              </a:rPr>
              <a:t>куди </a:t>
            </a:r>
            <a:r>
              <a:rPr lang="uk-UA" sz="5200" b="1" dirty="0" smtClean="0">
                <a:latin typeface="Calibri" pitchFamily="34" charset="0"/>
                <a:cs typeface="Calibri" pitchFamily="34" charset="0"/>
              </a:rPr>
              <a:t>мене вестимеш,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Я піду, бо поруч Ти.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Скрізь піду я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Тобою,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Бо за мене Ти помер.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стежиною вузькою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мене веди тепер.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100" b="1" dirty="0" smtClean="0">
                <a:latin typeface="Calibri" pitchFamily="34" charset="0"/>
                <a:cs typeface="Calibri" pitchFamily="34" charset="0"/>
              </a:rPr>
              <a:t>Хоч вузький шлях і тернистий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Ноги зранені мої,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Тобою буду йти я,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ж, як Пастир, Сам веди.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Скрізь піду я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Тобою,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Бо за мене Ти помер.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стежиною вузькою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мене веди тепер.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якщо біда спіткає,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Небезпека надійде,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Буду я й тоді спокійний,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Бо зі мною Ти ідеш. </a:t>
            </a:r>
            <a:endParaRPr lang="uk-UA" sz="5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Скрізь піду я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за Тобою,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Бо за мене Ти помер.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стежиною вузькою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Ти мене веди тепер.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166</TotalTime>
  <Words>145</Words>
  <PresentationFormat>Экран (16:9)</PresentationFormat>
  <Paragraphs>33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№ За Тобою, мій Ісусе</vt:lpstr>
      <vt:lpstr>1</vt:lpstr>
      <vt:lpstr>Приспів: </vt:lpstr>
      <vt:lpstr>2</vt:lpstr>
      <vt:lpstr>Приспів: </vt:lpstr>
      <vt:lpstr>3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 Тобою мій Ісусе</dc:title>
  <dc:creator>Пиит Некрасов</dc:creator>
  <cp:lastModifiedBy>Пиит Некрасов</cp:lastModifiedBy>
  <cp:revision>30</cp:revision>
  <dcterms:created xsi:type="dcterms:W3CDTF">2021-05-24T11:20:44Z</dcterms:created>
  <dcterms:modified xsi:type="dcterms:W3CDTF">2023-07-19T11:22:42Z</dcterms:modified>
</cp:coreProperties>
</file>