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5" r:id="rId4"/>
    <p:sldId id="261" r:id="rId5"/>
    <p:sldId id="266" r:id="rId6"/>
    <p:sldId id="262" r:id="rId7"/>
    <p:sldId id="267" r:id="rId8"/>
    <p:sldId id="263" r:id="rId9"/>
    <p:sldId id="268" r:id="rId10"/>
    <p:sldId id="264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734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19.02.2025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Блаженний дім</a:t>
            </a:r>
            <a:endParaRPr lang="ru-RU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626540"/>
            <a:ext cx="9144000" cy="4000528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Блаженний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дім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, </a:t>
            </a:r>
            <a:endParaRPr lang="ru-RU" sz="44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 smtClean="0">
                <a:latin typeface="Calibri" pitchFamily="34" charset="0"/>
                <a:cs typeface="Calibri" pitchFamily="34" charset="0"/>
              </a:rPr>
              <a:t>в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якому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Сам Спаситель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>
                <a:latin typeface="Calibri" pitchFamily="34" charset="0"/>
                <a:cs typeface="Calibri" pitchFamily="34" charset="0"/>
              </a:rPr>
              <a:t>Царить як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вірний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Друг, </a:t>
            </a:r>
            <a:endParaRPr lang="ru-RU" sz="44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 smtClean="0">
                <a:latin typeface="Calibri" pitchFamily="34" charset="0"/>
                <a:cs typeface="Calibri" pitchFamily="34" charset="0"/>
              </a:rPr>
              <a:t>як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Гість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святий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Він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для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сім'ї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Наставник і Учитель,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>
                <a:latin typeface="Calibri" pitchFamily="34" charset="0"/>
                <a:cs typeface="Calibri" pitchFamily="34" charset="0"/>
              </a:rPr>
              <a:t>В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серця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вливає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вічний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мир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ясний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.</a:t>
            </a:r>
            <a:endParaRPr lang="uk-UA" sz="48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626540"/>
            <a:ext cx="9144000" cy="4000528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Блаженний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дім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, </a:t>
            </a:r>
            <a:endParaRPr lang="ru-RU" sz="44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 smtClean="0">
                <a:latin typeface="Calibri" pitchFamily="34" charset="0"/>
                <a:cs typeface="Calibri" pitchFamily="34" charset="0"/>
              </a:rPr>
              <a:t>в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якому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Бога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знають</a:t>
            </a:r>
            <a:endParaRPr lang="ru-RU" sz="4400" b="1" dirty="0"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>
                <a:latin typeface="Calibri" pitchFamily="34" charset="0"/>
                <a:cs typeface="Calibri" pitchFamily="34" charset="0"/>
              </a:rPr>
              <a:t>Як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Всемогутнього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Творця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світів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>
                <a:latin typeface="Calibri" pitchFamily="34" charset="0"/>
                <a:cs typeface="Calibri" pitchFamily="34" charset="0"/>
              </a:rPr>
              <a:t>Де весь Закон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шанують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і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сповняють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4400" b="1" dirty="0">
                <a:latin typeface="Calibri" pitchFamily="34" charset="0"/>
                <a:cs typeface="Calibri" pitchFamily="34" charset="0"/>
              </a:rPr>
              <a:t>Як у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Письмі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 Святому Бог </a:t>
            </a:r>
            <a:r>
              <a:rPr lang="ru-RU" sz="4400" b="1" dirty="0" err="1">
                <a:latin typeface="Calibri" pitchFamily="34" charset="0"/>
                <a:cs typeface="Calibri" pitchFamily="34" charset="0"/>
              </a:rPr>
              <a:t>велів</a:t>
            </a:r>
            <a:r>
              <a:rPr lang="ru-RU" sz="4400" b="1" dirty="0">
                <a:latin typeface="Calibri" pitchFamily="34" charset="0"/>
                <a:cs typeface="Calibri" pitchFamily="34" charset="0"/>
              </a:rPr>
              <a:t>.</a:t>
            </a:r>
            <a:endParaRPr lang="uk-UA" sz="48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58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Блаженний дім,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коли </a:t>
            </a:r>
            <a:r>
              <a:rPr lang="uk-UA" sz="4200" b="1" dirty="0">
                <a:latin typeface="Calibri" pitchFamily="34" charset="0"/>
                <a:cs typeface="Calibri" pitchFamily="34" charset="0"/>
              </a:rPr>
              <a:t>у нім подружжя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Єднає чиста віра і любов,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Вони в усіх випробуваннях дружні,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Бог є для них і захист, і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покров.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200" b="1" dirty="0">
                <a:latin typeface="Calibri" pitchFamily="34" charset="0"/>
                <a:cs typeface="Calibri" pitchFamily="34" charset="0"/>
              </a:rPr>
              <a:t>Коли в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молитві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звернені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до Бога</a:t>
            </a:r>
          </a:p>
          <a:p>
            <a:pPr algn="ctr">
              <a:buNone/>
            </a:pPr>
            <a:r>
              <a:rPr lang="ru-RU" sz="4200" b="1" dirty="0">
                <a:latin typeface="Calibri" pitchFamily="34" charset="0"/>
                <a:cs typeface="Calibri" pitchFamily="34" charset="0"/>
              </a:rPr>
              <a:t>В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подяці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щирій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люблячі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серця</a:t>
            </a:r>
            <a:endParaRPr lang="ru-RU" sz="42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200" b="1" dirty="0">
                <a:latin typeface="Calibri" pitchFamily="34" charset="0"/>
                <a:cs typeface="Calibri" pitchFamily="34" charset="0"/>
              </a:rPr>
              <a:t>І до Небес у них одна дорога,</a:t>
            </a:r>
          </a:p>
          <a:p>
            <a:pPr algn="ctr">
              <a:buNone/>
            </a:pP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Що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Богом дана людям для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життя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94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Блаженний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дім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, </a:t>
            </a:r>
            <a:endParaRPr lang="ru-RU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200" b="1" dirty="0" smtClean="0">
                <a:latin typeface="Calibri" pitchFamily="34" charset="0"/>
                <a:cs typeface="Calibri" pitchFamily="34" charset="0"/>
              </a:rPr>
              <a:t>де 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до Христа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приносять</a:t>
            </a:r>
            <a:endParaRPr lang="ru-RU" sz="42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Із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ранніх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літ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батьки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своїх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дітей</a:t>
            </a:r>
            <a:endParaRPr lang="ru-RU" sz="42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200" b="1" dirty="0">
                <a:latin typeface="Calibri" pitchFamily="34" charset="0"/>
                <a:cs typeface="Calibri" pitchFamily="34" charset="0"/>
              </a:rPr>
              <a:t>І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щиро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Господа в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молитві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просять</a:t>
            </a:r>
            <a:endParaRPr lang="ru-RU" sz="42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Благословити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дар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безцінний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 smtClean="0">
                <a:latin typeface="Calibri" pitchFamily="34" charset="0"/>
                <a:cs typeface="Calibri" pitchFamily="34" charset="0"/>
              </a:rPr>
              <a:t>цей</a:t>
            </a:r>
            <a:r>
              <a:rPr lang="ru-RU" sz="42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200" b="1" dirty="0">
                <a:latin typeface="Calibri" pitchFamily="34" charset="0"/>
                <a:cs typeface="Calibri" pitchFamily="34" charset="0"/>
              </a:rPr>
              <a:t>Де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діти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змалку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endParaRPr lang="ru-RU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200" b="1" dirty="0" err="1" smtClean="0">
                <a:latin typeface="Calibri" pitchFamily="34" charset="0"/>
                <a:cs typeface="Calibri" pitchFamily="34" charset="0"/>
              </a:rPr>
              <a:t>люблять</a:t>
            </a:r>
            <a:r>
              <a:rPr lang="ru-RU" sz="4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Боже Слово,</a:t>
            </a:r>
          </a:p>
          <a:p>
            <a:pPr algn="ctr">
              <a:buNone/>
            </a:pP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Зібравшись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разом,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вчитись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у Христа</a:t>
            </a:r>
          </a:p>
          <a:p>
            <a:pPr algn="ctr">
              <a:buNone/>
            </a:pPr>
            <a:r>
              <a:rPr lang="ru-RU" sz="4200" b="1" dirty="0">
                <a:latin typeface="Calibri" pitchFamily="34" charset="0"/>
                <a:cs typeface="Calibri" pitchFamily="34" charset="0"/>
              </a:rPr>
              <a:t>І волю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Божу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сповнити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готові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ru-RU" sz="4200" b="1" dirty="0">
                <a:latin typeface="Calibri" pitchFamily="34" charset="0"/>
                <a:cs typeface="Calibri" pitchFamily="34" charset="0"/>
              </a:rPr>
              <a:t>Де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славлять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Господа </a:t>
            </a:r>
            <a:r>
              <a:rPr lang="ru-RU" sz="4200" b="1" dirty="0" err="1">
                <a:latin typeface="Calibri" pitchFamily="34" charset="0"/>
                <a:cs typeface="Calibri" pitchFamily="34" charset="0"/>
              </a:rPr>
              <a:t>усі</a:t>
            </a:r>
            <a:r>
              <a:rPr lang="ru-RU" sz="4200" b="1" dirty="0">
                <a:latin typeface="Calibri" pitchFamily="34" charset="0"/>
                <a:cs typeface="Calibri" pitchFamily="34" charset="0"/>
              </a:rPr>
              <a:t> уста.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76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Блаженний дім,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де </a:t>
            </a:r>
            <a:r>
              <a:rPr lang="uk-UA" sz="4200" b="1" dirty="0">
                <a:latin typeface="Calibri" pitchFamily="34" charset="0"/>
                <a:cs typeface="Calibri" pitchFamily="34" charset="0"/>
              </a:rPr>
              <a:t>Сам Господь буває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Найкращим Другом в радості й біді.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Від ран усіх сім'ю Він </a:t>
            </a:r>
            <a:r>
              <a:rPr lang="uk-UA" sz="4200" b="1" dirty="0" err="1">
                <a:latin typeface="Calibri" pitchFamily="34" charset="0"/>
                <a:cs typeface="Calibri" pitchFamily="34" charset="0"/>
              </a:rPr>
              <a:t>вздоровляє</a:t>
            </a:r>
            <a:endParaRPr lang="uk-UA" sz="42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Як Лікар і Утішитель святий.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0001" y="483518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Якщо життя цінуємо ми вічне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І з Богом шлях здолаєм до кінця,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Блаженні всі ми прийдемо в Вітчизну,</a:t>
            </a:r>
          </a:p>
          <a:p>
            <a:pPr algn="ctr">
              <a:buNone/>
            </a:pPr>
            <a:r>
              <a:rPr lang="uk-UA" sz="4200" b="1" dirty="0">
                <a:latin typeface="Calibri" pitchFamily="34" charset="0"/>
                <a:cs typeface="Calibri" pitchFamily="34" charset="0"/>
              </a:rPr>
              <a:t>В наш рідний край,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</a:t>
            </a:r>
            <a:r>
              <a:rPr lang="uk-UA" sz="4200" b="1" dirty="0">
                <a:latin typeface="Calibri" pitchFamily="34" charset="0"/>
                <a:cs typeface="Calibri" pitchFamily="34" charset="0"/>
              </a:rPr>
              <a:t>Небесний дім Отця.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426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200</TotalTime>
  <Words>226</Words>
  <Application>Microsoft Office PowerPoint</Application>
  <PresentationFormat>Экран (16:9)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 Narrow</vt:lpstr>
      <vt:lpstr>Bahnschrift Condensed</vt:lpstr>
      <vt:lpstr>Calibri</vt:lpstr>
      <vt:lpstr>Constantia</vt:lpstr>
      <vt:lpstr>Wingdings 2</vt:lpstr>
      <vt:lpstr>Бумажная</vt:lpstr>
      <vt:lpstr> Блаженний дім</vt:lpstr>
      <vt:lpstr>1</vt:lpstr>
      <vt:lpstr>1</vt:lpstr>
      <vt:lpstr>2</vt:lpstr>
      <vt:lpstr>2</vt:lpstr>
      <vt:lpstr>3</vt:lpstr>
      <vt:lpstr>3</vt:lpstr>
      <vt:lpstr>4</vt:lpstr>
      <vt:lpstr>4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Кампен Юля</cp:lastModifiedBy>
  <cp:revision>38</cp:revision>
  <dcterms:created xsi:type="dcterms:W3CDTF">2021-05-24T11:20:44Z</dcterms:created>
  <dcterms:modified xsi:type="dcterms:W3CDTF">2025-02-19T15:09:28Z</dcterms:modified>
</cp:coreProperties>
</file>