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embeddedFontLst>
    <p:embeddedFont>
      <p:font typeface="Constantia"/>
      <p:regular r:id="rId12"/>
      <p:bold r:id="rId13"/>
      <p:italic r:id="rId14"/>
      <p:boldItalic r:id="rId15"/>
    </p:embeddedFont>
    <p:embeddedFont>
      <p:font typeface="Arial Narrow"/>
      <p:regular r:id="rId16"/>
      <p:bold r:id="rId17"/>
      <p:italic r:id="rId18"/>
      <p:boldItalic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20" roundtripDataSignature="AMtx7mgGC9O+jC1wC9DJ7feKmYbdiO5XM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customschemas.google.com/relationships/presentationmetadata" Target="meta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Constantia-bold.fntdata"/><Relationship Id="rId12" Type="http://schemas.openxmlformats.org/officeDocument/2006/relationships/font" Target="fonts/Constantia-regular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Constantia-boldItalic.fntdata"/><Relationship Id="rId14" Type="http://schemas.openxmlformats.org/officeDocument/2006/relationships/font" Target="fonts/Constantia-italic.fntdata"/><Relationship Id="rId17" Type="http://schemas.openxmlformats.org/officeDocument/2006/relationships/font" Target="fonts/ArialNarrow-bold.fntdata"/><Relationship Id="rId16" Type="http://schemas.openxmlformats.org/officeDocument/2006/relationships/font" Target="fonts/ArialNarrow-regular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ArialNarrow-boldItalic.fntdata"/><Relationship Id="rId6" Type="http://schemas.openxmlformats.org/officeDocument/2006/relationships/slide" Target="slides/slide1.xml"/><Relationship Id="rId18" Type="http://schemas.openxmlformats.org/officeDocument/2006/relationships/font" Target="fonts/ArialNarrow-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uk-UA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2" name="Google Shape;9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322309d9cc0_0_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3" name="Google Shape;123;g322309d9cc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g322309d9cc0_0_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7"/>
          <p:cNvSpPr txBox="1"/>
          <p:nvPr>
            <p:ph idx="1" type="subTitle"/>
          </p:nvPr>
        </p:nvSpPr>
        <p:spPr>
          <a:xfrm>
            <a:off x="457200" y="2774853"/>
            <a:ext cx="83058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00"/>
              </a:spcBef>
              <a:spcAft>
                <a:spcPts val="0"/>
              </a:spcAft>
              <a:buSzPts val="1870"/>
              <a:buNone/>
              <a:defRPr sz="2200">
                <a:solidFill>
                  <a:schemeClr val="lt2"/>
                </a:solidFill>
              </a:defRPr>
            </a:lvl1pPr>
            <a:lvl2pPr lvl="1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3pPr>
            <a:lvl4pPr lvl="3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4pPr>
            <a:lvl5pPr lvl="4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5pPr>
            <a:lvl6pPr lvl="5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6pPr>
            <a:lvl7pPr lvl="6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7pPr>
            <a:lvl8pPr lvl="7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8pPr>
            <a:lvl9pPr lvl="8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9pPr>
          </a:lstStyle>
          <a:p/>
        </p:txBody>
      </p:sp>
      <p:sp>
        <p:nvSpPr>
          <p:cNvPr id="17" name="Google Shape;17;p7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800"/>
              <a:buFont typeface="Constantia"/>
              <a:buNone/>
              <a:defRPr b="0" sz="4800">
                <a:solidFill>
                  <a:srgbClr val="F9F9F9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cxnSp>
        <p:nvCxnSpPr>
          <p:cNvPr id="18" name="Google Shape;18;p7"/>
          <p:cNvCxnSpPr/>
          <p:nvPr/>
        </p:nvCxnSpPr>
        <p:spPr>
          <a:xfrm>
            <a:off x="1463626" y="2662595"/>
            <a:ext cx="2971800" cy="1191"/>
          </a:xfrm>
          <a:prstGeom prst="straightConnector1">
            <a:avLst/>
          </a:prstGeom>
          <a:noFill/>
          <a:ln cap="flat" cmpd="sng" w="9525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  <p:cxnSp>
        <p:nvCxnSpPr>
          <p:cNvPr id="19" name="Google Shape;19;p7"/>
          <p:cNvCxnSpPr/>
          <p:nvPr/>
        </p:nvCxnSpPr>
        <p:spPr>
          <a:xfrm>
            <a:off x="4708574" y="2662595"/>
            <a:ext cx="2971800" cy="1191"/>
          </a:xfrm>
          <a:prstGeom prst="straightConnector1">
            <a:avLst/>
          </a:prstGeom>
          <a:noFill/>
          <a:ln cap="flat" cmpd="sng" w="9525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  <p:sp>
        <p:nvSpPr>
          <p:cNvPr id="20" name="Google Shape;20;p7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solidFill>
            <a:schemeClr val="accent2"/>
          </a:solidFill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21" name="Google Shape;21;p7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7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23" name="Google Shape;23;p7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вертикальный текст" type="vertTx">
  <p:cSld name="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6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6"/>
          <p:cNvSpPr txBox="1"/>
          <p:nvPr>
            <p:ph idx="1" type="body"/>
          </p:nvPr>
        </p:nvSpPr>
        <p:spPr>
          <a:xfrm rot="5400000">
            <a:off x="2817614" y="-1274564"/>
            <a:ext cx="3508772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81" name="Google Shape;81;p16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6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6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ый заголовок и текст" type="vertTitleAndTx">
  <p:cSld name="VERTICAL_TITLE_AND_VERTICAL_TEXT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7"/>
          <p:cNvSpPr txBox="1"/>
          <p:nvPr>
            <p:ph type="title"/>
          </p:nvPr>
        </p:nvSpPr>
        <p:spPr>
          <a:xfrm rot="5400000">
            <a:off x="5463778" y="1371601"/>
            <a:ext cx="4388644" cy="20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17"/>
          <p:cNvSpPr txBox="1"/>
          <p:nvPr>
            <p:ph idx="1" type="body"/>
          </p:nvPr>
        </p:nvSpPr>
        <p:spPr>
          <a:xfrm rot="5400000">
            <a:off x="1272778" y="-609599"/>
            <a:ext cx="4388644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87" name="Google Shape;87;p17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17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7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8"/>
          <p:cNvSpPr txBox="1"/>
          <p:nvPr>
            <p:ph idx="1" type="body"/>
          </p:nvPr>
        </p:nvSpPr>
        <p:spPr>
          <a:xfrm>
            <a:off x="457200" y="1143000"/>
            <a:ext cx="8229600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26" name="Google Shape;26;p8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8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28" name="Google Shape;28;p8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8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 type="secHead">
  <p:cSld name="SECTION_HEADER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9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9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9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34" name="Google Shape;34;p9"/>
          <p:cNvSpPr txBox="1"/>
          <p:nvPr>
            <p:ph type="title"/>
          </p:nvPr>
        </p:nvSpPr>
        <p:spPr>
          <a:xfrm>
            <a:off x="685800" y="2628900"/>
            <a:ext cx="7924800" cy="102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800"/>
              <a:buFont typeface="Constantia"/>
              <a:buNone/>
              <a:defRPr b="0" sz="4800">
                <a:solidFill>
                  <a:srgbClr val="F9F9F9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9"/>
          <p:cNvSpPr txBox="1"/>
          <p:nvPr>
            <p:ph idx="1" type="body"/>
          </p:nvPr>
        </p:nvSpPr>
        <p:spPr>
          <a:xfrm>
            <a:off x="685800" y="3719148"/>
            <a:ext cx="7924800" cy="7385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600"/>
              </a:spcBef>
              <a:spcAft>
                <a:spcPts val="0"/>
              </a:spcAft>
              <a:buSzPts val="1700"/>
              <a:buNone/>
              <a:defRPr sz="2000">
                <a:solidFill>
                  <a:schemeClr val="lt2"/>
                </a:solidFill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530"/>
              <a:buNone/>
              <a:defRPr sz="1800">
                <a:solidFill>
                  <a:schemeClr val="lt1"/>
                </a:solidFill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360"/>
              <a:buNone/>
              <a:defRPr sz="1600">
                <a:solidFill>
                  <a:schemeClr val="lt1"/>
                </a:solidFill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190"/>
              <a:buNone/>
              <a:defRPr sz="1400">
                <a:solidFill>
                  <a:schemeClr val="lt1"/>
                </a:solidFill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190"/>
              <a:buNone/>
              <a:defRPr sz="1400">
                <a:solidFill>
                  <a:schemeClr val="lt1"/>
                </a:solidFill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cxnSp>
        <p:nvCxnSpPr>
          <p:cNvPr id="36" name="Google Shape;36;p9"/>
          <p:cNvCxnSpPr/>
          <p:nvPr/>
        </p:nvCxnSpPr>
        <p:spPr>
          <a:xfrm>
            <a:off x="685800" y="3687744"/>
            <a:ext cx="7924800" cy="3226"/>
          </a:xfrm>
          <a:prstGeom prst="straightConnector1">
            <a:avLst/>
          </a:prstGeom>
          <a:noFill/>
          <a:ln cap="flat" cmpd="sng" w="9525">
            <a:solidFill>
              <a:srgbClr val="E9E9E8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ъекта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0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0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0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41" name="Google Shape;41;p10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457200" y="1143000"/>
            <a:ext cx="4059936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43" name="Google Shape;43;p10"/>
          <p:cNvSpPr txBox="1"/>
          <p:nvPr>
            <p:ph idx="2" type="body"/>
          </p:nvPr>
        </p:nvSpPr>
        <p:spPr>
          <a:xfrm>
            <a:off x="4648200" y="1143000"/>
            <a:ext cx="4059936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Сравнение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46" name="Google Shape;46;p11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1"/>
          <p:cNvSpPr txBox="1"/>
          <p:nvPr>
            <p:ph idx="1" type="body"/>
          </p:nvPr>
        </p:nvSpPr>
        <p:spPr>
          <a:xfrm>
            <a:off x="457200" y="1049695"/>
            <a:ext cx="4040188" cy="571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2210"/>
              <a:buNone/>
              <a:defRPr b="1" sz="26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700"/>
              <a:buNone/>
              <a:defRPr b="1" sz="20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530"/>
              <a:buNone/>
              <a:defRPr b="1" sz="1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49" name="Google Shape;49;p11"/>
          <p:cNvSpPr txBox="1"/>
          <p:nvPr>
            <p:ph idx="2" type="body"/>
          </p:nvPr>
        </p:nvSpPr>
        <p:spPr>
          <a:xfrm>
            <a:off x="457200" y="1651422"/>
            <a:ext cx="4038600" cy="2935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50" name="Google Shape;50;p11"/>
          <p:cNvSpPr txBox="1"/>
          <p:nvPr>
            <p:ph idx="3" type="body"/>
          </p:nvPr>
        </p:nvSpPr>
        <p:spPr>
          <a:xfrm>
            <a:off x="4649788" y="1651422"/>
            <a:ext cx="4038600" cy="2935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51" name="Google Shape;51;p11"/>
          <p:cNvSpPr txBox="1"/>
          <p:nvPr>
            <p:ph type="title"/>
          </p:nvPr>
        </p:nvSpPr>
        <p:spPr>
          <a:xfrm>
            <a:off x="457200" y="11658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200"/>
              <a:buFont typeface="Constantia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4" type="body"/>
          </p:nvPr>
        </p:nvSpPr>
        <p:spPr>
          <a:xfrm>
            <a:off x="4648200" y="1049695"/>
            <a:ext cx="4040188" cy="571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2210"/>
              <a:buNone/>
              <a:defRPr b="1" sz="26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700"/>
              <a:buNone/>
              <a:defRPr b="1" sz="20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530"/>
              <a:buNone/>
              <a:defRPr b="1" sz="1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cxnSp>
        <p:nvCxnSpPr>
          <p:cNvPr id="53" name="Google Shape;53;p11"/>
          <p:cNvCxnSpPr/>
          <p:nvPr/>
        </p:nvCxnSpPr>
        <p:spPr>
          <a:xfrm>
            <a:off x="562945" y="1635164"/>
            <a:ext cx="3749040" cy="1191"/>
          </a:xfrm>
          <a:prstGeom prst="straightConnector1">
            <a:avLst/>
          </a:prstGeom>
          <a:noFill/>
          <a:ln cap="flat" cmpd="sng" w="12700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4925" rotWithShape="0" algn="tl">
              <a:srgbClr val="000000">
                <a:alpha val="54901"/>
              </a:srgbClr>
            </a:outerShdw>
          </a:effectLst>
        </p:spPr>
      </p:cxnSp>
      <p:cxnSp>
        <p:nvCxnSpPr>
          <p:cNvPr id="54" name="Google Shape;54;p11"/>
          <p:cNvCxnSpPr/>
          <p:nvPr/>
        </p:nvCxnSpPr>
        <p:spPr>
          <a:xfrm>
            <a:off x="4754880" y="1635164"/>
            <a:ext cx="3749040" cy="1191"/>
          </a:xfrm>
          <a:prstGeom prst="straightConnector1">
            <a:avLst/>
          </a:prstGeom>
          <a:noFill/>
          <a:ln cap="flat" cmpd="sng" w="12700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4925" rotWithShape="0" algn="tl">
              <a:srgbClr val="000000">
                <a:alpha val="54901"/>
              </a:srgbClr>
            </a:outerShdw>
          </a:effectLst>
        </p:spPr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олько заголовок" type="titleOnly">
  <p:cSld name="TITLE_ONLY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2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2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2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59" name="Google Shape;59;p12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 слайд" type="blank">
  <p:cSld name="BLANK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3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13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3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Объект с подписью" showMasterSp="0" type="objTx">
  <p:cSld name="OBJECT_WITH_CAPTION_TEX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/>
          <p:nvPr>
            <p:ph idx="1" type="body"/>
          </p:nvPr>
        </p:nvSpPr>
        <p:spPr>
          <a:xfrm>
            <a:off x="457200" y="342900"/>
            <a:ext cx="6248400" cy="428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66" name="Google Shape;66;p14"/>
          <p:cNvSpPr txBox="1"/>
          <p:nvPr>
            <p:ph idx="2" type="body"/>
          </p:nvPr>
        </p:nvSpPr>
        <p:spPr>
          <a:xfrm>
            <a:off x="6781800" y="1200150"/>
            <a:ext cx="1984248" cy="2800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SzPts val="1360"/>
              <a:buNone/>
              <a:defRPr sz="1600">
                <a:solidFill>
                  <a:schemeClr val="lt2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020"/>
              <a:buNone/>
              <a:defRPr sz="1200"/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850"/>
              <a:buNone/>
              <a:defRPr sz="1000"/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765"/>
              <a:buNone/>
              <a:defRPr sz="900"/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765"/>
              <a:buNone/>
              <a:defRPr sz="900"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67" name="Google Shape;67;p14"/>
          <p:cNvSpPr txBox="1"/>
          <p:nvPr>
            <p:ph type="title"/>
          </p:nvPr>
        </p:nvSpPr>
        <p:spPr>
          <a:xfrm>
            <a:off x="6781800" y="342900"/>
            <a:ext cx="1981200" cy="800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914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onstantia"/>
              <a:buNone/>
              <a:defRPr b="1" sz="18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4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4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70" name="Google Shape;70;p14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с подписью" showMasterSp="0" type="picTx">
  <p:cSld name="PICTURE_WITH_CAPTION_TEXT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5"/>
          <p:cNvSpPr txBox="1"/>
          <p:nvPr>
            <p:ph type="title"/>
          </p:nvPr>
        </p:nvSpPr>
        <p:spPr>
          <a:xfrm>
            <a:off x="6629400" y="342900"/>
            <a:ext cx="2057400" cy="800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914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onstantia"/>
              <a:buNone/>
              <a:defRPr b="1" sz="18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5"/>
          <p:cNvSpPr/>
          <p:nvPr>
            <p:ph idx="2" type="pic"/>
          </p:nvPr>
        </p:nvSpPr>
        <p:spPr>
          <a:xfrm>
            <a:off x="457200" y="342900"/>
            <a:ext cx="6019800" cy="4171950"/>
          </a:xfrm>
          <a:prstGeom prst="rect">
            <a:avLst/>
          </a:prstGeom>
          <a:solidFill>
            <a:srgbClr val="FFFDEB"/>
          </a:solidFill>
          <a:ln>
            <a:noFill/>
          </a:ln>
          <a:effectLst>
            <a:outerShdw blurRad="88900" sx="103000" rotWithShape="0" algn="ctr" sy="103000">
              <a:srgbClr val="000000">
                <a:alpha val="31764"/>
              </a:srgbClr>
            </a:outerShdw>
          </a:effectLst>
        </p:spPr>
      </p:sp>
      <p:sp>
        <p:nvSpPr>
          <p:cNvPr id="74" name="Google Shape;74;p15"/>
          <p:cNvSpPr txBox="1"/>
          <p:nvPr>
            <p:ph idx="1" type="body"/>
          </p:nvPr>
        </p:nvSpPr>
        <p:spPr>
          <a:xfrm>
            <a:off x="6629400" y="1200150"/>
            <a:ext cx="2057400" cy="3314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SzPts val="1360"/>
              <a:buFont typeface="Constantia"/>
              <a:buNone/>
              <a:defRPr b="0" sz="1600">
                <a:solidFill>
                  <a:schemeClr val="lt2"/>
                </a:solidFill>
              </a:defRPr>
            </a:lvl1pPr>
            <a:lvl2pPr indent="-293369" lvl="1" marL="914400" algn="l">
              <a:spcBef>
                <a:spcPts val="1000"/>
              </a:spcBef>
              <a:spcAft>
                <a:spcPts val="0"/>
              </a:spcAft>
              <a:buSzPts val="1020"/>
              <a:buChar char="⚫"/>
              <a:defRPr sz="1200"/>
            </a:lvl2pPr>
            <a:lvl3pPr indent="-282575" lvl="2" marL="1371600" algn="l">
              <a:spcBef>
                <a:spcPts val="300"/>
              </a:spcBef>
              <a:spcAft>
                <a:spcPts val="0"/>
              </a:spcAft>
              <a:buSzPts val="850"/>
              <a:buChar char="⚫"/>
              <a:defRPr sz="1000"/>
            </a:lvl3pPr>
            <a:lvl4pPr indent="-277177" lvl="3" marL="1828800" algn="l">
              <a:spcBef>
                <a:spcPts val="300"/>
              </a:spcBef>
              <a:spcAft>
                <a:spcPts val="0"/>
              </a:spcAft>
              <a:buSzPts val="765"/>
              <a:buChar char="⚫"/>
              <a:defRPr sz="900"/>
            </a:lvl4pPr>
            <a:lvl5pPr indent="-277177" lvl="4" marL="2286000" algn="l">
              <a:spcBef>
                <a:spcPts val="340"/>
              </a:spcBef>
              <a:spcAft>
                <a:spcPts val="0"/>
              </a:spcAft>
              <a:buSzPts val="765"/>
              <a:buChar char="⚫"/>
              <a:defRPr sz="900"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75" name="Google Shape;75;p15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5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77" name="Google Shape;77;p15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"/>
          <p:cNvSpPr txBox="1"/>
          <p:nvPr>
            <p:ph idx="1" type="body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8935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2210"/>
              <a:buFont typeface="Noto Sans Symbols"/>
              <a:buChar char="⚫"/>
              <a:defRPr b="0" i="0" sz="2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358140" lvl="1" marL="914400" marR="0" rtl="0" algn="l">
              <a:spcBef>
                <a:spcPts val="300"/>
              </a:spcBef>
              <a:spcAft>
                <a:spcPts val="0"/>
              </a:spcAft>
              <a:buClr>
                <a:srgbClr val="D58F3E"/>
              </a:buClr>
              <a:buSzPts val="2040"/>
              <a:buFont typeface="Noto Sans Symbols"/>
              <a:buChar char="⚫"/>
              <a:defRPr b="0" i="0" sz="24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341947" lvl="2" marL="1371600" marR="0" rtl="0" algn="l">
              <a:spcBef>
                <a:spcPts val="300"/>
              </a:spcBef>
              <a:spcAft>
                <a:spcPts val="0"/>
              </a:spcAft>
              <a:buClr>
                <a:srgbClr val="B17733"/>
              </a:buClr>
              <a:buSzPts val="1785"/>
              <a:buFont typeface="Noto Sans Symbols"/>
              <a:buChar char="⚫"/>
              <a:defRPr b="0" i="0" sz="21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331152" lvl="3" marL="1828800" marR="0" rtl="0" algn="l">
              <a:spcBef>
                <a:spcPts val="300"/>
              </a:spcBef>
              <a:spcAft>
                <a:spcPts val="0"/>
              </a:spcAft>
              <a:buClr>
                <a:srgbClr val="D58F3E"/>
              </a:buClr>
              <a:buSzPts val="1615"/>
              <a:buFont typeface="Noto Sans Symbols"/>
              <a:buChar char="⚫"/>
              <a:defRPr b="0" i="0" sz="19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314960" lvl="4" marL="22860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360"/>
              <a:buFont typeface="Noto Sans Symbols"/>
              <a:buChar char="⚫"/>
              <a:defRPr b="0" i="0" sz="1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0357" lvl="5" marL="27432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445"/>
              <a:buFont typeface="Noto Sans Symbols"/>
              <a:buChar char="🖙"/>
              <a:defRPr b="0" i="0" sz="17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-314960" lvl="6" marL="32004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360"/>
              <a:buFont typeface="Noto Sans Symbols"/>
              <a:buChar char="🖙"/>
              <a:defRPr b="0" i="0" sz="1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-309562" lvl="7" marL="36576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275"/>
              <a:buFont typeface="Noto Sans Symbols"/>
              <a:buChar char="🖙"/>
              <a:defRPr b="0" i="0" sz="15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-309562" lvl="8" marL="41148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275"/>
              <a:buFont typeface="Noto Sans Symbols"/>
              <a:buChar char="🖙"/>
              <a:defRPr b="0" i="0" sz="15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1" name="Google Shape;11;p6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2" name="Google Shape;12;p6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3" name="Google Shape;13;p6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14" name="Google Shape;14;p6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200"/>
              <a:buFont typeface="Constantia"/>
              <a:buNone/>
              <a:defRPr b="0" i="0" sz="4200" u="none" cap="none" strike="noStrike">
                <a:solidFill>
                  <a:srgbClr val="F9F9F9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"/>
          <p:cNvSpPr txBox="1"/>
          <p:nvPr>
            <p:ph idx="1" type="subTitle"/>
          </p:nvPr>
        </p:nvSpPr>
        <p:spPr>
          <a:xfrm>
            <a:off x="500034" y="4143386"/>
            <a:ext cx="8305800" cy="6429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2380"/>
              <a:buNone/>
            </a:pPr>
            <a:r>
              <a:rPr b="1" lang="uk-UA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“Пісні  хвали  та  поклоніння” </a:t>
            </a:r>
            <a:endParaRPr b="1" sz="2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1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000"/>
              <a:buFont typeface="Calibri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521.</a:t>
            </a:r>
            <a:br>
              <a:rPr b="1" lang="uk-UA" sz="5500"/>
            </a:br>
            <a:r>
              <a:rPr b="1" lang="uk-UA" sz="5500"/>
              <a:t>Боже, до Тебе йду</a:t>
            </a:r>
            <a:endParaRPr b="1" sz="55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740"/>
              <a:buNone/>
            </a:pPr>
            <a:r>
              <a:rPr b="1" lang="uk-UA" sz="4400">
                <a:latin typeface="Calibri"/>
                <a:ea typeface="Calibri"/>
                <a:cs typeface="Calibri"/>
                <a:sym typeface="Calibri"/>
              </a:rPr>
              <a:t>Боже, до Тебе йду, мій Боже, йду.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740"/>
              <a:buNone/>
            </a:pPr>
            <a:r>
              <a:rPr b="1" lang="uk-UA" sz="4400">
                <a:latin typeface="Calibri"/>
                <a:ea typeface="Calibri"/>
                <a:cs typeface="Calibri"/>
                <a:sym typeface="Calibri"/>
              </a:rPr>
              <a:t>Всім серцем лину я в славу Твою.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740"/>
              <a:buNone/>
            </a:pPr>
            <a:r>
              <a:rPr b="1" lang="uk-UA" sz="4400">
                <a:latin typeface="Calibri"/>
                <a:ea typeface="Calibri"/>
                <a:cs typeface="Calibri"/>
                <a:sym typeface="Calibri"/>
              </a:rPr>
              <a:t>Весь шлях тернистий мій, 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740"/>
              <a:buNone/>
            </a:pPr>
            <a:r>
              <a:rPr b="1" lang="uk-UA" sz="4400">
                <a:latin typeface="Calibri"/>
                <a:ea typeface="Calibri"/>
                <a:cs typeface="Calibri"/>
                <a:sym typeface="Calibri"/>
              </a:rPr>
              <a:t>І страх в душі моїй,</a:t>
            </a:r>
            <a:endParaRPr b="1" sz="44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740"/>
              <a:buNone/>
            </a:pPr>
            <a:r>
              <a:rPr b="1" lang="uk-UA" sz="4400">
                <a:latin typeface="Calibri"/>
                <a:ea typeface="Calibri"/>
                <a:cs typeface="Calibri"/>
                <a:sym typeface="Calibri"/>
              </a:rPr>
              <a:t>Боже, до Тебе йду, мій Боже, йду.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250"/>
              <a:buNone/>
            </a:pPr>
            <a:r>
              <a:t/>
            </a:r>
            <a:endParaRPr sz="5000">
              <a:latin typeface="Arial"/>
              <a:ea typeface="Arial"/>
              <a:cs typeface="Arial"/>
              <a:sym typeface="Arial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250"/>
              <a:buNone/>
            </a:pPr>
            <a:r>
              <a:t/>
            </a:r>
            <a:endParaRPr sz="5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2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1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3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740"/>
              <a:buNone/>
            </a:pPr>
            <a:r>
              <a:rPr b="1" lang="uk-UA" sz="4400">
                <a:latin typeface="Calibri"/>
                <a:ea typeface="Calibri"/>
                <a:cs typeface="Calibri"/>
                <a:sym typeface="Calibri"/>
              </a:rPr>
              <a:t>Боже, до Тебе йду, мій Боже, йду.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740"/>
              <a:buNone/>
            </a:pPr>
            <a:r>
              <a:rPr b="1" lang="uk-UA" sz="4400">
                <a:latin typeface="Calibri"/>
                <a:ea typeface="Calibri"/>
                <a:cs typeface="Calibri"/>
                <a:sym typeface="Calibri"/>
              </a:rPr>
              <a:t>Не бачу сонця я в темряві зла.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740"/>
              <a:buNone/>
            </a:pPr>
            <a:r>
              <a:rPr b="1" lang="uk-UA" sz="4400">
                <a:latin typeface="Calibri"/>
                <a:ea typeface="Calibri"/>
                <a:cs typeface="Calibri"/>
                <a:sym typeface="Calibri"/>
              </a:rPr>
              <a:t>Ти світло запали, 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740"/>
              <a:buNone/>
            </a:pPr>
            <a:r>
              <a:rPr b="1" lang="uk-UA" sz="4400">
                <a:latin typeface="Calibri"/>
                <a:ea typeface="Calibri"/>
                <a:cs typeface="Calibri"/>
                <a:sym typeface="Calibri"/>
              </a:rPr>
              <a:t>Дай сил перемогти.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740"/>
              <a:buNone/>
            </a:pPr>
            <a:r>
              <a:rPr b="1" lang="uk-UA" sz="4400">
                <a:latin typeface="Calibri"/>
                <a:ea typeface="Calibri"/>
                <a:cs typeface="Calibri"/>
                <a:sym typeface="Calibri"/>
              </a:rPr>
              <a:t>Боже, до Тебе йду, мій Боже, йду.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250"/>
              <a:buNone/>
            </a:pPr>
            <a:r>
              <a:t/>
            </a:r>
            <a:endParaRPr sz="5000">
              <a:latin typeface="Arial"/>
              <a:ea typeface="Arial"/>
              <a:cs typeface="Arial"/>
              <a:sym typeface="Arial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250"/>
              <a:buNone/>
            </a:pPr>
            <a:r>
              <a:t/>
            </a:r>
            <a:endParaRPr sz="5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3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2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4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740"/>
              <a:buNone/>
            </a:pPr>
            <a:r>
              <a:rPr b="1" lang="uk-UA" sz="4400">
                <a:latin typeface="Calibri"/>
                <a:ea typeface="Calibri"/>
                <a:cs typeface="Calibri"/>
                <a:sym typeface="Calibri"/>
              </a:rPr>
              <a:t>Боже, до Тебе йду, мій Боже, йду.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400"/>
              <a:buNone/>
            </a:pPr>
            <a:r>
              <a:rPr b="1" lang="uk-UA" sz="4000">
                <a:latin typeface="Calibri"/>
                <a:ea typeface="Calibri"/>
                <a:cs typeface="Calibri"/>
                <a:sym typeface="Calibri"/>
              </a:rPr>
              <a:t>Зміцни </a:t>
            </a:r>
            <a:r>
              <a:rPr b="1" lang="uk-UA" sz="3800">
                <a:latin typeface="Calibri"/>
                <a:ea typeface="Calibri"/>
                <a:cs typeface="Calibri"/>
                <a:sym typeface="Calibri"/>
              </a:rPr>
              <a:t>слабкий дух мій в </a:t>
            </a:r>
            <a:r>
              <a:rPr b="1" lang="uk-UA" sz="4000">
                <a:latin typeface="Calibri"/>
                <a:ea typeface="Calibri"/>
                <a:cs typeface="Calibri"/>
                <a:sym typeface="Calibri"/>
              </a:rPr>
              <a:t>битві земній.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740"/>
              <a:buNone/>
            </a:pPr>
            <a:r>
              <a:rPr b="1" lang="uk-UA" sz="4400">
                <a:latin typeface="Calibri"/>
                <a:ea typeface="Calibri"/>
                <a:cs typeface="Calibri"/>
                <a:sym typeface="Calibri"/>
              </a:rPr>
              <a:t>Дай шлях вузький пройти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740"/>
              <a:buNone/>
            </a:pPr>
            <a:r>
              <a:rPr b="1" lang="uk-UA" sz="4400">
                <a:latin typeface="Calibri"/>
                <a:ea typeface="Calibri"/>
                <a:cs typeface="Calibri"/>
                <a:sym typeface="Calibri"/>
              </a:rPr>
              <a:t>І мир в Тобі знайти. 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740"/>
              <a:buNone/>
            </a:pPr>
            <a:r>
              <a:rPr b="1" lang="uk-UA" sz="4400">
                <a:latin typeface="Calibri"/>
                <a:ea typeface="Calibri"/>
                <a:cs typeface="Calibri"/>
                <a:sym typeface="Calibri"/>
              </a:rPr>
              <a:t>Боже, до Тебе йду, мій Боже, йду.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250"/>
              <a:buNone/>
            </a:pPr>
            <a:r>
              <a:t/>
            </a:r>
            <a:endParaRPr sz="5000">
              <a:latin typeface="Arial"/>
              <a:ea typeface="Arial"/>
              <a:cs typeface="Arial"/>
              <a:sym typeface="Arial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250"/>
              <a:buNone/>
            </a:pPr>
            <a:r>
              <a:t/>
            </a:r>
            <a:endParaRPr sz="5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4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3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5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740"/>
              <a:buNone/>
            </a:pPr>
            <a:r>
              <a:rPr b="1" lang="uk-UA" sz="4400">
                <a:latin typeface="Calibri"/>
                <a:ea typeface="Calibri"/>
                <a:cs typeface="Calibri"/>
                <a:sym typeface="Calibri"/>
              </a:rPr>
              <a:t>Боже, до Тебе йду, мій Боже, йду.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740"/>
              <a:buNone/>
            </a:pPr>
            <a:r>
              <a:rPr b="1" lang="uk-UA" sz="4400">
                <a:latin typeface="Calibri"/>
                <a:ea typeface="Calibri"/>
                <a:cs typeface="Calibri"/>
                <a:sym typeface="Calibri"/>
              </a:rPr>
              <a:t>Хто б дав на цій землі крила мені?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740"/>
              <a:buNone/>
            </a:pPr>
            <a:r>
              <a:rPr b="1" lang="uk-UA" sz="4400">
                <a:latin typeface="Calibri"/>
                <a:ea typeface="Calibri"/>
                <a:cs typeface="Calibri"/>
                <a:sym typeface="Calibri"/>
              </a:rPr>
              <a:t>Піднявся б в Небо я, 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740"/>
              <a:buNone/>
            </a:pPr>
            <a:r>
              <a:rPr b="1" lang="uk-UA" sz="4400">
                <a:latin typeface="Calibri"/>
                <a:ea typeface="Calibri"/>
                <a:cs typeface="Calibri"/>
                <a:sym typeface="Calibri"/>
              </a:rPr>
              <a:t>Де горя й зла нема.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740"/>
              <a:buNone/>
            </a:pPr>
            <a:r>
              <a:rPr b="1" lang="uk-UA" sz="4400">
                <a:latin typeface="Calibri"/>
                <a:ea typeface="Calibri"/>
                <a:cs typeface="Calibri"/>
                <a:sym typeface="Calibri"/>
              </a:rPr>
              <a:t>Боже, до Тебе йду, мій Боже, йду.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250"/>
              <a:buNone/>
            </a:pPr>
            <a:r>
              <a:t/>
            </a:r>
            <a:endParaRPr sz="5000">
              <a:latin typeface="Arial"/>
              <a:ea typeface="Arial"/>
              <a:cs typeface="Arial"/>
              <a:sym typeface="Arial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250"/>
              <a:buNone/>
            </a:pPr>
            <a:r>
              <a:t/>
            </a:r>
            <a:endParaRPr sz="5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5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4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322309d9cc0_0_0"/>
          <p:cNvSpPr txBox="1"/>
          <p:nvPr>
            <p:ph idx="1" type="subTitle"/>
          </p:nvPr>
        </p:nvSpPr>
        <p:spPr>
          <a:xfrm>
            <a:off x="500034" y="4143386"/>
            <a:ext cx="8305800" cy="6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2380"/>
              <a:buNone/>
            </a:pPr>
            <a:r>
              <a:rPr b="1" lang="uk-UA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“Пісні  хвали  та  поклоніння” </a:t>
            </a:r>
            <a:endParaRPr b="1" sz="2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" name="Google Shape;127;g322309d9cc0_0_0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000"/>
              <a:buFont typeface="Calibri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521.</a:t>
            </a:r>
            <a:br>
              <a:rPr b="1" lang="uk-UA" sz="5500"/>
            </a:br>
            <a:r>
              <a:rPr b="1" lang="uk-UA" sz="5500"/>
              <a:t>Боже, до Тебе йду</a:t>
            </a:r>
            <a:endParaRPr b="1" sz="55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Бумажная">
  <a:themeElements>
    <a:clrScheme name="Бумажная">
      <a:dk1>
        <a:srgbClr val="000000"/>
      </a:dk1>
      <a:lt1>
        <a:srgbClr val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2021-05-24T11:20:44Z</dcterms:created>
  <dc:creator>Пиит Некрасов</dc:creator>
</cp:coreProperties>
</file>