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5" r:id="rId2"/>
    <p:sldId id="259" r:id="rId3"/>
    <p:sldId id="266" r:id="rId4"/>
    <p:sldId id="267" r:id="rId5"/>
    <p:sldId id="268" r:id="rId6"/>
    <p:sldId id="269" r:id="rId7"/>
    <p:sldId id="270" r:id="rId8"/>
    <p:sldId id="271" r:id="rId9"/>
    <p:sldId id="272" r:id="rId10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5" d="100"/>
          <a:sy n="65" d="100"/>
        </p:scale>
        <p:origin x="58" y="6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7C74D0-2D37-5A68-C96A-029DE9A376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56DEE9B9-9F06-A052-75B6-AB196115FC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399BD157-B8B5-ADB6-FF0A-E8713AA336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2C938DD-C6E2-B36F-A296-97A2A6FB198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9814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427. </a:t>
            </a:r>
            <a:b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  для  місії</a:t>
            </a:r>
            <a:endParaRPr lang="ru-RU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З кожним новим днем 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все більше зла на Землі,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І чекаємо ми на Ісуса Прихід.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Але задля нас 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дає Бог додатковий час – </a:t>
            </a:r>
          </a:p>
          <a:p>
            <a:pPr algn="ctr">
              <a:buNone/>
            </a:pPr>
            <a:endParaRPr lang="uk-UA" sz="5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0CC54C-41A3-3165-CDFC-6C69ED195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196C1E37-8F28-4D17-9D13-F8992F7DF8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Час навчатися з Його Слова,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Час зростати в Його любові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І служити лиш Христові,</a:t>
            </a:r>
            <a:endParaRPr lang="uk-UA" sz="5000" dirty="0">
              <a:latin typeface="Bahnschrift Condensed" pitchFamily="34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EFCF2F77-90B9-2F0F-D43E-A7A67CEB4F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641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BFD1CD-DDE3-6A07-F02B-95F07879F0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A31E09E4-3303-3EFB-F122-120035DE55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Час ділитися зерном надії,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Час, щоб втілити Божі мрії,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Всіх привести до спасіння. </a:t>
            </a:r>
            <a:endParaRPr lang="uk-UA" sz="5000" dirty="0">
              <a:latin typeface="Bahnschrift Condensed" pitchFamily="34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3313FAF2-E2A4-3164-BB99-58214C265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5911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41A6CD-C7ED-3A64-FA44-C7836478EE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F86DB068-3E37-7E83-97B4-6F7C719846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Гляньмо: 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навкруги багато гине людей.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Тож навчаймо </a:t>
            </a:r>
            <a:r>
              <a:rPr lang="uk-UA" sz="5000" b="1" dirty="0" err="1">
                <a:latin typeface="Calibri" pitchFamily="34" charset="0"/>
                <a:cs typeface="Calibri" pitchFamily="34" charset="0"/>
              </a:rPr>
              <a:t>істин</a:t>
            </a:r>
            <a:r>
              <a:rPr lang="uk-UA" sz="5000" b="1" dirty="0">
                <a:latin typeface="Calibri" pitchFamily="34" charset="0"/>
                <a:cs typeface="Calibri" pitchFamily="34" charset="0"/>
              </a:rPr>
              <a:t> Божих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наших дітей.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98B835B0-D7B9-85B5-9FD3-3F318B4F4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530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DF8C2C-3AD6-36EC-F9D7-6256F76D86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2CBF24C3-1942-BA89-1151-C52CB5B69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uk-UA" sz="5000" b="1" dirty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Кличе Бог мене 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І час для місії дає.</a:t>
            </a:r>
          </a:p>
          <a:p>
            <a:pPr algn="ctr">
              <a:buNone/>
            </a:pPr>
            <a:endParaRPr lang="uk-UA" sz="5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E8DAE4AF-F37E-76C7-7C84-DC3C3CEF5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2538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556D0F-4C04-93E0-DD6F-205AFABA9E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4E4A8DBC-8A53-F77C-9A38-14202734F6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Час навчатися з Його Слова,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Час зростати в Його любові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І служити лиш Христові,</a:t>
            </a:r>
            <a:endParaRPr lang="uk-UA" sz="5000" dirty="0">
              <a:latin typeface="Bahnschrift Condensed" pitchFamily="34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DDE882A7-AE52-A059-4BCC-352D97998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1900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C07F51-8515-6177-E345-0FD0C09682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C253940E-A790-F87E-81D5-4C720C6BA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Час підтримати Божі справи,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Час, щоб сіяти зерна правди,</a:t>
            </a:r>
          </a:p>
          <a:p>
            <a:pPr algn="ctr">
              <a:buNone/>
            </a:pPr>
            <a:r>
              <a:rPr lang="uk-UA" sz="5000" b="1" dirty="0">
                <a:latin typeface="Calibri" pitchFamily="34" charset="0"/>
                <a:cs typeface="Calibri" pitchFamily="34" charset="0"/>
              </a:rPr>
              <a:t>Жити задля Його слави. </a:t>
            </a:r>
            <a:endParaRPr lang="uk-UA" sz="5000" dirty="0">
              <a:latin typeface="Bahnschrift Condensed" pitchFamily="34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C6077966-B7BD-4694-03CD-A4534A274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96508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74761F-7BE2-B364-D713-61C5CE027C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9BD31FC-0EF2-1871-5C30-D235ABB425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7ECE33-E611-997B-02B3-E9F867BC51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427. </a:t>
            </a:r>
            <a:b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  для  місії</a:t>
            </a:r>
            <a:endParaRPr lang="ru-RU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281339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232</TotalTime>
  <Words>142</Words>
  <Application>Microsoft Office PowerPoint</Application>
  <PresentationFormat>Екран (16:9)</PresentationFormat>
  <Paragraphs>32</Paragraphs>
  <Slides>9</Slides>
  <Notes>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6" baseType="lpstr">
      <vt:lpstr>Arial Narrow</vt:lpstr>
      <vt:lpstr>Bahnschrift Condensed</vt:lpstr>
      <vt:lpstr>Calibri</vt:lpstr>
      <vt:lpstr>Constantia</vt:lpstr>
      <vt:lpstr>Gabriola</vt:lpstr>
      <vt:lpstr>Wingdings 2</vt:lpstr>
      <vt:lpstr>Бумажная</vt:lpstr>
      <vt:lpstr>427.  Час  для  місії</vt:lpstr>
      <vt:lpstr>1</vt:lpstr>
      <vt:lpstr>Презентація PowerPoint</vt:lpstr>
      <vt:lpstr>Презентація PowerPoint</vt:lpstr>
      <vt:lpstr>2</vt:lpstr>
      <vt:lpstr>Презентація PowerPoint</vt:lpstr>
      <vt:lpstr>Презентація PowerPoint</vt:lpstr>
      <vt:lpstr>Презентація PowerPoint</vt:lpstr>
      <vt:lpstr>427.  Час  для  місії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Час для місії</dc:title>
  <dc:creator>Пиит Некрасов</dc:creator>
  <cp:lastModifiedBy>Василь Матвійчук</cp:lastModifiedBy>
  <cp:revision>36</cp:revision>
  <dcterms:created xsi:type="dcterms:W3CDTF">2021-05-24T11:20:44Z</dcterms:created>
  <dcterms:modified xsi:type="dcterms:W3CDTF">2024-12-01T12:32:08Z</dcterms:modified>
</cp:coreProperties>
</file>