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onstantia"/>
      <p:regular r:id="rId16"/>
      <p:bold r:id="rId17"/>
      <p:italic r:id="rId18"/>
      <p:boldItalic r:id="rId19"/>
    </p:embeddedFont>
    <p:embeddedFont>
      <p:font typeface="Arial Narrow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4" roundtripDataSignature="AMtx7mhVYA/vwaKKGwE/pF3s5pV1qUaD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regular.fntdata"/><Relationship Id="rId11" Type="http://schemas.openxmlformats.org/officeDocument/2006/relationships/slide" Target="slides/slide6.xml"/><Relationship Id="rId22" Type="http://schemas.openxmlformats.org/officeDocument/2006/relationships/font" Target="fonts/ArialNarrow-italic.fntdata"/><Relationship Id="rId10" Type="http://schemas.openxmlformats.org/officeDocument/2006/relationships/slide" Target="slides/slide5.xml"/><Relationship Id="rId21" Type="http://schemas.openxmlformats.org/officeDocument/2006/relationships/font" Target="fonts/ArialNarrow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ArialNarrow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nstantia-bold.fntdata"/><Relationship Id="rId16" Type="http://schemas.openxmlformats.org/officeDocument/2006/relationships/font" Target="fonts/Constantia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nstantia-boldItalic.fntdata"/><Relationship Id="rId6" Type="http://schemas.openxmlformats.org/officeDocument/2006/relationships/slide" Target="slides/slide1.xml"/><Relationship Id="rId18" Type="http://schemas.openxmlformats.org/officeDocument/2006/relationships/font" Target="fonts/Constantia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813a4c920e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2813a4c920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2813a4c920e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1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1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1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3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3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5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5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8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9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154.</a:t>
            </a:r>
            <a:br>
              <a:rPr b="1" lang="uk-UA" sz="5500"/>
            </a:br>
            <a:r>
              <a:rPr b="1" lang="uk-UA" sz="5500"/>
              <a:t>Коли Божий мир</a:t>
            </a:r>
            <a:endParaRPr b="1" sz="5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813a4c920e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2813a4c920e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154.</a:t>
            </a:r>
            <a:br>
              <a:rPr b="1" lang="uk-UA" sz="5500"/>
            </a:br>
            <a:r>
              <a:rPr b="1" lang="uk-UA" sz="5500"/>
              <a:t>Коли Божий мир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Коли Божий мир наповняє серця,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Хоч буря навколо шумить,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надії я Богу вручаю життя,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Тільки Він є мій захист і щит.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  </a:t>
            </a:r>
            <a:r>
              <a:rPr i="1" lang="uk-UA" sz="4000">
                <a:latin typeface="Calibri"/>
                <a:ea typeface="Calibri"/>
                <a:cs typeface="Calibri"/>
                <a:sym typeface="Calibri"/>
              </a:rPr>
              <a:t>(Мій Господь),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  </a:t>
            </a:r>
            <a:r>
              <a:rPr i="1" lang="uk-UA" sz="4000">
                <a:latin typeface="Calibri"/>
                <a:ea typeface="Calibri"/>
                <a:cs typeface="Calibri"/>
                <a:sym typeface="Calibri"/>
              </a:rPr>
              <a:t>(Мій Господь),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є мій захист і щит!</a:t>
            </a:r>
            <a:endParaRPr/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Коли ворог злий ставить сіті свої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віра вже слабне моя,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То вістка блага,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що простив Бог мій гріх,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Сяє в темряві, наче зоря.</a:t>
            </a:r>
            <a:endParaRPr/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  </a:t>
            </a:r>
            <a:r>
              <a:rPr i="1" lang="uk-UA" sz="4000">
                <a:latin typeface="Calibri"/>
                <a:ea typeface="Calibri"/>
                <a:cs typeface="Calibri"/>
                <a:sym typeface="Calibri"/>
              </a:rPr>
              <a:t>(Мій Господь),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  </a:t>
            </a:r>
            <a:r>
              <a:rPr i="1" lang="uk-UA" sz="4000">
                <a:latin typeface="Calibri"/>
                <a:ea typeface="Calibri"/>
                <a:cs typeface="Calibri"/>
                <a:sym typeface="Calibri"/>
              </a:rPr>
              <a:t>(Мій Господь),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є мій захист і щит!</a:t>
            </a:r>
            <a:endParaRPr/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Гріхи всього світу на Себе узяв,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Святу дарував нам любов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кров’ю Своєю спасіння всім дав,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Нас, заблудлих овець, Він знайшов.</a:t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  </a:t>
            </a:r>
            <a:r>
              <a:rPr i="1" lang="uk-UA" sz="4000">
                <a:latin typeface="Calibri"/>
                <a:ea typeface="Calibri"/>
                <a:cs typeface="Calibri"/>
                <a:sym typeface="Calibri"/>
              </a:rPr>
              <a:t>(Мій Господь),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  </a:t>
            </a:r>
            <a:r>
              <a:rPr i="1" lang="uk-UA" sz="4000">
                <a:latin typeface="Calibri"/>
                <a:ea typeface="Calibri"/>
                <a:cs typeface="Calibri"/>
                <a:sym typeface="Calibri"/>
              </a:rPr>
              <a:t>(Мій Господь),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є мій захист і щит!</a:t>
            </a:r>
            <a:endParaRPr/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Віднині бажаю я жити з Христом,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Бо в Ньому знайшов спокій свій.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Навіки сьогодні прощаюсь з гріхом,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Щоб Закон шанувати святий.</a:t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  </a:t>
            </a:r>
            <a:r>
              <a:rPr i="1" lang="uk-UA" sz="4000">
                <a:latin typeface="Calibri"/>
                <a:ea typeface="Calibri"/>
                <a:cs typeface="Calibri"/>
                <a:sym typeface="Calibri"/>
              </a:rPr>
              <a:t>(Мій Господь),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  </a:t>
            </a:r>
            <a:r>
              <a:rPr i="1" lang="uk-UA" sz="4000">
                <a:latin typeface="Calibri"/>
                <a:ea typeface="Calibri"/>
                <a:cs typeface="Calibri"/>
                <a:sym typeface="Calibri"/>
              </a:rPr>
              <a:t>(Мій Господь),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Мій Господь є мій захист і щит!</a:t>
            </a:r>
            <a:endParaRPr/>
          </a:p>
        </p:txBody>
      </p:sp>
      <p:sp>
        <p:nvSpPr>
          <p:cNvPr id="144" name="Google Shape;144;p9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