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66" r:id="rId4"/>
    <p:sldId id="270" r:id="rId5"/>
    <p:sldId id="271" r:id="rId6"/>
    <p:sldId id="267" r:id="rId7"/>
    <p:sldId id="268" r:id="rId8"/>
    <p:sldId id="272" r:id="rId9"/>
    <p:sldId id="273" r:id="rId10"/>
    <p:sldId id="269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83CE6-5640-CD00-6F1F-5EC88CB46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7047CA1-2BBC-EA2F-7BAD-6B23FB37EB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231A51F-15AF-9DD8-953B-E9E6DA2336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6DE8EE-A2EA-F040-8ED5-691908956F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4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435.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– Божа  Церква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698BD-B9C1-8DCE-247C-8EA9801FC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8CAB00-22CF-BC08-69A0-EFA280639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4F9DFC-4EC8-4DB7-75F0-3BCC658314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435.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– Божа  Церква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458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 Христі ми єдині,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Господня сім’я.</a:t>
            </a: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96832-0E07-F030-BAE8-4E887E260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44F54313-F6AB-0577-6647-85BA55CD8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У Нім є святими,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Звіщаємо світу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про Небеса.</a:t>
            </a: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2DB7990-7FFB-2465-7465-934175D12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6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57D4B-BB47-348F-B632-5E82BD71D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652D8AA-A3E3-7590-F165-FA80C5380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Христове ми тіло,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всіх нас спас.</a:t>
            </a:r>
          </a:p>
          <a:p>
            <a:pPr algn="ctr">
              <a:buNone/>
            </a:pP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152254B-173D-CFF6-CCFC-1D965DCF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39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E91BA-4204-BDF2-0B91-AAA506D81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7B6B5C58-2401-8EB2-2629-2579CFE60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Чекаємо вірно,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Коли Спаситель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Вже прийде по нас. </a:t>
            </a:r>
          </a:p>
          <a:p>
            <a:pPr algn="ctr">
              <a:buNone/>
            </a:pP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3CCF7F1-B715-0DE0-1E55-B972E53F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 </a:t>
            </a:r>
            <a:r>
              <a:rPr lang="uk-UA" sz="2000" i="1" dirty="0">
                <a:latin typeface="Arial Narrow" pitchFamily="34" charset="0"/>
              </a:rPr>
              <a:t>(продовження):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665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D35EC-9195-92A5-E3D0-BC63BC7DD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E5B34EBE-E388-498D-B62A-D8C2E2EB4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Нам Біблія – світло,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Спасенні Христом.</a:t>
            </a:r>
          </a:p>
          <a:p>
            <a:pPr algn="ctr">
              <a:buNone/>
            </a:pP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9A8F4B-7F5F-1BC1-9CB9-9376F9C8C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6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6525E-4AE2-6E29-C507-67BED8450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7AAF3D1-1F64-F5B3-37A2-0632957AA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свідчимо світу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Про Божу вірність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вічну любов.</a:t>
            </a: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7B6DF7C-5725-8BE6-CA3B-BC11BEDE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57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7CBE5-1E94-F824-C172-58E16579B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F213914-5BF3-2644-D501-B71DE06AD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Христове ми тіло,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всіх нас спас.</a:t>
            </a:r>
          </a:p>
          <a:p>
            <a:pPr algn="ctr">
              <a:buNone/>
            </a:pP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CDF02B4-3442-DA1B-F9E1-28C3DACF1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81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876F9-6D8F-6BC9-F125-BA9F997EA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4FCDD32-5A0D-FF56-33AD-6549D0E40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Ми – Божа Церква,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Чекаємо вірно,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Коли Спаситель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Вже прийде по нас. </a:t>
            </a:r>
          </a:p>
          <a:p>
            <a:pPr algn="ctr">
              <a:buNone/>
            </a:pP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C430EC4-AEE6-748A-E471-F5E2C5E4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 </a:t>
            </a:r>
            <a:r>
              <a:rPr lang="uk-UA" sz="2000" i="1" dirty="0">
                <a:latin typeface="Arial Narrow" pitchFamily="34" charset="0"/>
              </a:rPr>
              <a:t>(продовження):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61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270</TotalTime>
  <Words>176</Words>
  <Application>Microsoft Office PowerPoint</Application>
  <PresentationFormat>Екран (16:9)</PresentationFormat>
  <Paragraphs>44</Paragraphs>
  <Slides>10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Constantia</vt:lpstr>
      <vt:lpstr>Gabriola</vt:lpstr>
      <vt:lpstr>Wingdings 2</vt:lpstr>
      <vt:lpstr>Бумажная</vt:lpstr>
      <vt:lpstr>435.  Ми – Божа  Церква</vt:lpstr>
      <vt:lpstr>1</vt:lpstr>
      <vt:lpstr>Презентація PowerPoint</vt:lpstr>
      <vt:lpstr>Приспів:</vt:lpstr>
      <vt:lpstr>Приспів (продовження):</vt:lpstr>
      <vt:lpstr>2</vt:lpstr>
      <vt:lpstr>Презентація PowerPoint</vt:lpstr>
      <vt:lpstr>Приспів:</vt:lpstr>
      <vt:lpstr>Приспів (продовження):</vt:lpstr>
      <vt:lpstr>435.  Ми – Божа  Церква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40</cp:revision>
  <dcterms:created xsi:type="dcterms:W3CDTF">2021-05-24T11:20:44Z</dcterms:created>
  <dcterms:modified xsi:type="dcterms:W3CDTF">2024-12-01T14:07:26Z</dcterms:modified>
</cp:coreProperties>
</file>