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Constantia"/>
      <p:regular r:id="rId12"/>
      <p:bold r:id="rId13"/>
      <p:italic r:id="rId14"/>
      <p:boldItalic r:id="rId15"/>
    </p:embeddedFont>
    <p:embeddedFont>
      <p:font typeface="Arial Narrow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0" roundtripDataSignature="AMtx7mhcg49uzXTqn8Ptf5koNpZT/vpiF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Constantia-bold.fntdata"/><Relationship Id="rId12" Type="http://schemas.openxmlformats.org/officeDocument/2006/relationships/font" Target="fonts/Constantia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Italic.fntdata"/><Relationship Id="rId14" Type="http://schemas.openxmlformats.org/officeDocument/2006/relationships/font" Target="fonts/Constantia-italic.fntdata"/><Relationship Id="rId17" Type="http://schemas.openxmlformats.org/officeDocument/2006/relationships/font" Target="fonts/ArialNarrow-bold.fntdata"/><Relationship Id="rId16" Type="http://schemas.openxmlformats.org/officeDocument/2006/relationships/font" Target="fonts/ArialNarrow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Italic.fntdata"/><Relationship Id="rId6" Type="http://schemas.openxmlformats.org/officeDocument/2006/relationships/slide" Target="slides/slide1.xml"/><Relationship Id="rId18" Type="http://schemas.openxmlformats.org/officeDocument/2006/relationships/font" Target="fonts/ArialNarrow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f08c2f2446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g2f08c2f244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2f08c2f2446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7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7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7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7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7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9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9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1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1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5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5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6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141.</a:t>
            </a:r>
            <a:br>
              <a:rPr b="1" lang="uk-UA" sz="5500"/>
            </a:br>
            <a:r>
              <a:rPr b="1" lang="uk-UA" sz="5500"/>
              <a:t>О, благодать! Спасенний я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О, благодать! Спасенний я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З безодні зла і бід.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590"/>
              <a:buNone/>
            </a:pPr>
            <a:r>
              <a:rPr b="1" lang="uk-UA" sz="5400">
                <a:latin typeface="Calibri"/>
                <a:ea typeface="Calibri"/>
                <a:cs typeface="Calibri"/>
                <a:sym typeface="Calibri"/>
              </a:rPr>
              <a:t>Блукав сліпий в пітьмі гріха,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 дивом все ж прозрів.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Торкнулась серця благодать,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Коли повірив я.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Що може грішника спасти?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Лише любов Христа.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Явив мені Він благодать,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Надію запалив,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Своєю милістю навік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Утішив і зігрів. 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 країні вічній і святій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Хвалити буду знов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Спасенну Божу благодать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І неземну любов.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4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f08c2f2446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g2f08c2f2446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141.</a:t>
            </a:r>
            <a:br>
              <a:rPr b="1" lang="uk-UA" sz="5500"/>
            </a:br>
            <a:r>
              <a:rPr b="1" lang="uk-UA" sz="5500"/>
              <a:t>О, благодать! Спасенний я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