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Constantia"/>
      <p:regular r:id="rId14"/>
      <p:bold r:id="rId15"/>
      <p:italic r:id="rId16"/>
      <p:boldItalic r:id="rId17"/>
    </p:embeddedFont>
    <p:embeddedFont>
      <p:font typeface="Arial Narrow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2" roundtripDataSignature="AMtx7mi05tLIslaJAwBTituDAvuSdc/d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ArialNarrow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.fntdata"/><Relationship Id="rId14" Type="http://schemas.openxmlformats.org/officeDocument/2006/relationships/font" Target="fonts/Constantia-regular.fntdata"/><Relationship Id="rId17" Type="http://schemas.openxmlformats.org/officeDocument/2006/relationships/font" Target="fonts/Constantia-boldItalic.fntdata"/><Relationship Id="rId16" Type="http://schemas.openxmlformats.org/officeDocument/2006/relationships/font" Target="fonts/Constantia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.fntdata"/><Relationship Id="rId6" Type="http://schemas.openxmlformats.org/officeDocument/2006/relationships/slide" Target="slides/slide1.xml"/><Relationship Id="rId18" Type="http://schemas.openxmlformats.org/officeDocument/2006/relationships/font" Target="fonts/ArialNarrow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2228254a98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g32228254a9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g32228254a98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9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9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9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1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1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3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3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3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4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508. </a:t>
            </a:r>
            <a:br>
              <a:rPr b="1" lang="uk-UA" sz="5500"/>
            </a:br>
            <a:r>
              <a:rPr b="1" lang="uk-UA" sz="5500"/>
              <a:t>О,  будь  зі  мною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О, будь зі мною: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Гасне світло дня,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Землю буремну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Огортає мла.</a:t>
            </a:r>
            <a:endParaRPr/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Тут не знайду я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Втіхи для душі,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Скеле спасіння,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Будь зі мною Ти.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onstantia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Стрімко спливають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Дні мого життя,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Радість минає,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Меркне слава вся.</a:t>
            </a:r>
            <a:endParaRPr/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В Божих руках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Усі мої скарби,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Боже незмінний,</a:t>
            </a:r>
            <a:endParaRPr b="1" sz="6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Будь зі мною Ти.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onstantia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Благослови,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Зціли мене від ран,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Сльози зітри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З очей моїх Ти Сам.</a:t>
            </a:r>
            <a:endParaRPr/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Душу мою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Любов’ю огорни,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Друже єдиний,</a:t>
            </a:r>
            <a:endParaRPr b="1" sz="6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5100"/>
              <a:buNone/>
            </a:pPr>
            <a:r>
              <a:rPr b="1" lang="uk-UA" sz="6000">
                <a:latin typeface="Calibri"/>
                <a:ea typeface="Calibri"/>
                <a:cs typeface="Calibri"/>
                <a:sym typeface="Calibri"/>
              </a:rPr>
              <a:t>Будь зі мною Ти.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onstantia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2228254a98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g32228254a98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508. </a:t>
            </a:r>
            <a:br>
              <a:rPr b="1" lang="uk-UA" sz="5500"/>
            </a:br>
            <a:r>
              <a:rPr b="1" lang="uk-UA" sz="5500"/>
              <a:t>О,  будь  зі  мною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