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9"/>
  </p:notesMasterIdLst>
  <p:sldIdLst>
    <p:sldId id="265" r:id="rId2"/>
    <p:sldId id="259" r:id="rId3"/>
    <p:sldId id="266" r:id="rId4"/>
    <p:sldId id="271" r:id="rId5"/>
    <p:sldId id="272" r:id="rId6"/>
    <p:sldId id="273" r:id="rId7"/>
    <p:sldId id="267" r:id="rId8"/>
    <p:sldId id="268" r:id="rId9"/>
    <p:sldId id="274" r:id="rId10"/>
    <p:sldId id="275" r:id="rId11"/>
    <p:sldId id="276" r:id="rId12"/>
    <p:sldId id="269" r:id="rId13"/>
    <p:sldId id="270" r:id="rId14"/>
    <p:sldId id="277" r:id="rId15"/>
    <p:sldId id="278" r:id="rId16"/>
    <p:sldId id="279" r:id="rId17"/>
    <p:sldId id="280" r:id="rId18"/>
  </p:sldIdLst>
  <p:sldSz cx="9144000" cy="5143500" type="screen16x9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24" autoAdjust="0"/>
  </p:normalViewPr>
  <p:slideViewPr>
    <p:cSldViewPr>
      <p:cViewPr varScale="1">
        <p:scale>
          <a:sx n="66" d="100"/>
          <a:sy n="66" d="100"/>
        </p:scale>
        <p:origin x="62" y="643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BD32517-574E-4EBA-AA2A-9B69ACA77054}" type="datetimeFigureOut">
              <a:rPr lang="ru-RU" smtClean="0"/>
              <a:pPr/>
              <a:t>23.09.2024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1E63C24-FA6A-4BE4-96BC-DBF330EA9B16}" type="slidenum">
              <a:rPr lang="ru-RU" smtClean="0"/>
              <a:pPr/>
              <a:t>‹№›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FD4083-72DA-46D2-946D-508D50AE7211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FD4083-72DA-46D2-946D-508D50AE7211}" type="slidenum">
              <a:rPr lang="ru-RU" smtClean="0"/>
              <a:pPr/>
              <a:t>17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338273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2774853"/>
            <a:ext cx="8305800" cy="85725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/>
              <a:t>Образец подзаголовка</a:t>
            </a:r>
            <a:endParaRPr kumimoji="0" lang="en-US"/>
          </a:p>
        </p:txBody>
      </p:sp>
      <p:sp>
        <p:nvSpPr>
          <p:cNvPr id="28" name="Заголовок 27"/>
          <p:cNvSpPr>
            <a:spLocks noGrp="1"/>
          </p:cNvSpPr>
          <p:nvPr>
            <p:ph type="ctrTitle"/>
          </p:nvPr>
        </p:nvSpPr>
        <p:spPr>
          <a:xfrm>
            <a:off x="457200" y="1075299"/>
            <a:ext cx="8305800" cy="14859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1463626" y="2662595"/>
            <a:ext cx="2971800" cy="1191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4708574" y="2662595"/>
            <a:ext cx="2971800" cy="1191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Овал 13"/>
          <p:cNvSpPr/>
          <p:nvPr/>
        </p:nvSpPr>
        <p:spPr>
          <a:xfrm>
            <a:off x="4540348" y="2644727"/>
            <a:ext cx="45720" cy="3429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Дата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23.09.2024</a:t>
            </a:fld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‹№›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Содержимое 8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3429000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23.09.2024</a:t>
            </a:fld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725C68B6-61C2-468F-89AB-4B9F7531AA68}" type="slidenum">
              <a:rPr lang="ru-RU" smtClean="0"/>
              <a:pPr/>
              <a:t>‹№›</a:t>
            </a:fld>
            <a:endParaRPr lang="ru-RU"/>
          </a:p>
        </p:txBody>
      </p:sp>
      <p:sp>
        <p:nvSpPr>
          <p:cNvPr id="16" name="Нижний колонтитул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‹№›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2628900"/>
            <a:ext cx="7924800" cy="10287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3719148"/>
            <a:ext cx="7924800" cy="738552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685800" y="3687744"/>
            <a:ext cx="7924800" cy="3226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23.09.2024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‹№›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half" idx="1"/>
          </p:nvPr>
        </p:nvSpPr>
        <p:spPr>
          <a:xfrm>
            <a:off x="457200" y="1143000"/>
            <a:ext cx="4059936" cy="3429000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143000"/>
            <a:ext cx="4059936" cy="3429000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‹№›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23.09.2024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049695"/>
            <a:ext cx="4040188" cy="5715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32" name="Содержимое 31"/>
          <p:cNvSpPr>
            <a:spLocks noGrp="1"/>
          </p:cNvSpPr>
          <p:nvPr>
            <p:ph sz="half" idx="2"/>
          </p:nvPr>
        </p:nvSpPr>
        <p:spPr>
          <a:xfrm>
            <a:off x="457200" y="1651422"/>
            <a:ext cx="4038600" cy="2935224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34" name="Содержимое 33"/>
          <p:cNvSpPr>
            <a:spLocks noGrp="1"/>
          </p:cNvSpPr>
          <p:nvPr>
            <p:ph sz="quarter" idx="4"/>
          </p:nvPr>
        </p:nvSpPr>
        <p:spPr>
          <a:xfrm>
            <a:off x="4649788" y="1651422"/>
            <a:ext cx="4038600" cy="2935224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6586"/>
            <a:ext cx="8229600" cy="85725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idx="3"/>
          </p:nvPr>
        </p:nvSpPr>
        <p:spPr>
          <a:xfrm>
            <a:off x="4648200" y="1049695"/>
            <a:ext cx="4040188" cy="5715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562945" y="1635164"/>
            <a:ext cx="3749040" cy="1191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4754880" y="1635164"/>
            <a:ext cx="3749040" cy="1191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23.09.2024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‹№›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23.09.2024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Содержимое 28"/>
          <p:cNvSpPr>
            <a:spLocks noGrp="1"/>
          </p:cNvSpPr>
          <p:nvPr>
            <p:ph sz="quarter" idx="1"/>
          </p:nvPr>
        </p:nvSpPr>
        <p:spPr>
          <a:xfrm>
            <a:off x="457200" y="342900"/>
            <a:ext cx="6248400" cy="4286250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781800" y="1200150"/>
            <a:ext cx="1984248" cy="280035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31" name="Заголовок 30"/>
          <p:cNvSpPr>
            <a:spLocks noGrp="1"/>
          </p:cNvSpPr>
          <p:nvPr>
            <p:ph type="title"/>
          </p:nvPr>
        </p:nvSpPr>
        <p:spPr>
          <a:xfrm>
            <a:off x="6781800" y="342900"/>
            <a:ext cx="1981200" cy="8001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8" name="Дата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23.09.2024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‹№›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629400" y="342900"/>
            <a:ext cx="2057400" cy="8001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342900"/>
            <a:ext cx="6019800" cy="417195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ru-RU"/>
              <a:t>Вставка рисунка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629400" y="1200150"/>
            <a:ext cx="2057400" cy="33147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23.09.2024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‹№›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457200" y="1085850"/>
            <a:ext cx="8229600" cy="350877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/>
              <a:t>Образец текста</a:t>
            </a:r>
          </a:p>
          <a:p>
            <a:pPr lvl="1" eaLnBrk="1" latinLnBrk="0" hangingPunct="1"/>
            <a:r>
              <a:rPr kumimoji="0" lang="ru-RU"/>
              <a:t>Второй уровень</a:t>
            </a:r>
          </a:p>
          <a:p>
            <a:pPr lvl="2" eaLnBrk="1" latinLnBrk="0" hangingPunct="1"/>
            <a:r>
              <a:rPr kumimoji="0" lang="ru-RU"/>
              <a:t>Третий уровень</a:t>
            </a:r>
          </a:p>
          <a:p>
            <a:pPr lvl="3" eaLnBrk="1" latinLnBrk="0" hangingPunct="1"/>
            <a:r>
              <a:rPr kumimoji="0" lang="ru-RU"/>
              <a:t>Четвертый уровень</a:t>
            </a:r>
          </a:p>
          <a:p>
            <a:pPr lvl="4" eaLnBrk="1" latinLnBrk="0" hangingPunct="1"/>
            <a:r>
              <a:rPr kumimoji="0" lang="ru-RU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23.09.2024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‹№›</a:t>
            </a:fld>
            <a:endParaRPr lang="ru-RU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9144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00034" y="4143386"/>
            <a:ext cx="8305800" cy="642942"/>
          </a:xfrm>
        </p:spPr>
        <p:txBody>
          <a:bodyPr/>
          <a:lstStyle/>
          <a:p>
            <a:r>
              <a:rPr lang="uk-UA" sz="28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  <a:cs typeface="Microsoft Tai Le" pitchFamily="34" charset="0"/>
              </a:rPr>
              <a:t>“Пісні</a:t>
            </a:r>
            <a:r>
              <a:rPr lang="uk-UA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  <a:cs typeface="Microsoft Tai Le" pitchFamily="34" charset="0"/>
              </a:rPr>
              <a:t>  хвали  та  </a:t>
            </a:r>
            <a:r>
              <a:rPr lang="uk-UA" sz="28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  <a:cs typeface="Microsoft Tai Le" pitchFamily="34" charset="0"/>
              </a:rPr>
              <a:t>поклоніння”</a:t>
            </a:r>
            <a:r>
              <a:rPr lang="uk-UA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  <a:cs typeface="Microsoft Tai Le" pitchFamily="34" charset="0"/>
              </a:rPr>
              <a:t> </a:t>
            </a:r>
            <a:endParaRPr lang="ru-RU" sz="28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abriola" pitchFamily="82" charset="0"/>
              <a:cs typeface="Microsoft Tai Le" pitchFamily="34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sz="45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168.</a:t>
            </a:r>
            <a:br>
              <a:rPr lang="uk-UA" sz="55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uk-UA" sz="5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О, ніч  свята!</a:t>
            </a:r>
            <a:endParaRPr lang="ru-RU" sz="5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555526"/>
            <a:ext cx="8643998" cy="4159364"/>
          </a:xfrm>
        </p:spPr>
        <p:txBody>
          <a:bodyPr>
            <a:noAutofit/>
          </a:bodyPr>
          <a:lstStyle/>
          <a:p>
            <a:pPr algn="ctr">
              <a:spcBef>
                <a:spcPts val="0"/>
              </a:spcBef>
              <a:buNone/>
            </a:pPr>
            <a:r>
              <a:rPr lang="uk-UA" sz="5500" b="1" dirty="0">
                <a:latin typeface="Calibri" pitchFamily="34" charset="0"/>
                <a:cs typeface="Calibri" pitchFamily="34" charset="0"/>
              </a:rPr>
              <a:t>Він знає все: </a:t>
            </a:r>
          </a:p>
          <a:p>
            <a:pPr algn="ctr">
              <a:spcBef>
                <a:spcPts val="0"/>
              </a:spcBef>
              <a:buNone/>
            </a:pPr>
            <a:r>
              <a:rPr lang="uk-UA" sz="5500" b="1" dirty="0">
                <a:latin typeface="Calibri" pitchFamily="34" charset="0"/>
                <a:cs typeface="Calibri" pitchFamily="34" charset="0"/>
              </a:rPr>
              <a:t>потреби і недуги.</a:t>
            </a:r>
          </a:p>
          <a:p>
            <a:pPr algn="ctr">
              <a:spcBef>
                <a:spcPts val="0"/>
              </a:spcBef>
              <a:buNone/>
            </a:pPr>
            <a:r>
              <a:rPr lang="uk-UA" sz="5500" b="1" dirty="0">
                <a:latin typeface="Calibri" pitchFamily="34" charset="0"/>
                <a:cs typeface="Calibri" pitchFamily="34" charset="0"/>
              </a:rPr>
              <a:t>Ісус – наш Цар, </a:t>
            </a:r>
          </a:p>
          <a:p>
            <a:pPr algn="ctr">
              <a:spcBef>
                <a:spcPts val="0"/>
              </a:spcBef>
              <a:buNone/>
            </a:pPr>
            <a:r>
              <a:rPr lang="uk-UA" sz="5500" b="1" dirty="0">
                <a:latin typeface="Calibri" pitchFamily="34" charset="0"/>
                <a:cs typeface="Calibri" pitchFamily="34" charset="0"/>
              </a:rPr>
              <a:t>Йому вклоніться всі!</a:t>
            </a:r>
            <a:endParaRPr lang="uk-UA" sz="5500" dirty="0">
              <a:latin typeface="Calibri" pitchFamily="34" charset="0"/>
              <a:cs typeface="Calibri" pitchFamily="34" charset="0"/>
            </a:endParaRPr>
          </a:p>
          <a:p>
            <a:pPr algn="ctr">
              <a:spcBef>
                <a:spcPts val="0"/>
              </a:spcBef>
              <a:buNone/>
            </a:pPr>
            <a:endParaRPr lang="uk-UA" sz="4400" dirty="0">
              <a:latin typeface="Bahnschrift Condensed" pitchFamily="34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528624"/>
          </a:xfrm>
        </p:spPr>
        <p:txBody>
          <a:bodyPr>
            <a:normAutofit/>
          </a:bodyPr>
          <a:lstStyle/>
          <a:p>
            <a:pPr algn="ctr"/>
            <a:endParaRPr lang="ru-RU" sz="2800" b="1" dirty="0"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2993372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555526"/>
            <a:ext cx="8643998" cy="4159364"/>
          </a:xfrm>
        </p:spPr>
        <p:txBody>
          <a:bodyPr>
            <a:noAutofit/>
          </a:bodyPr>
          <a:lstStyle/>
          <a:p>
            <a:pPr algn="ctr">
              <a:spcBef>
                <a:spcPts val="0"/>
              </a:spcBef>
              <a:buNone/>
            </a:pPr>
            <a:endParaRPr lang="uk-UA" sz="5500" b="1" dirty="0">
              <a:latin typeface="Calibri" pitchFamily="34" charset="0"/>
              <a:cs typeface="Calibri" pitchFamily="34" charset="0"/>
            </a:endParaRPr>
          </a:p>
          <a:p>
            <a:pPr algn="ctr">
              <a:spcBef>
                <a:spcPts val="0"/>
              </a:spcBef>
              <a:buNone/>
            </a:pPr>
            <a:r>
              <a:rPr lang="uk-UA" sz="5500" b="1" dirty="0">
                <a:latin typeface="Calibri" pitchFamily="34" charset="0"/>
                <a:cs typeface="Calibri" pitchFamily="34" charset="0"/>
              </a:rPr>
              <a:t>Ісус – наш Цар, </a:t>
            </a:r>
          </a:p>
          <a:p>
            <a:pPr algn="ctr">
              <a:spcBef>
                <a:spcPts val="0"/>
              </a:spcBef>
              <a:buNone/>
            </a:pPr>
            <a:r>
              <a:rPr lang="uk-UA" sz="5500" b="1" dirty="0">
                <a:latin typeface="Calibri" pitchFamily="34" charset="0"/>
                <a:cs typeface="Calibri" pitchFamily="34" charset="0"/>
              </a:rPr>
              <a:t>Йому вклоніться всі!</a:t>
            </a:r>
            <a:endParaRPr lang="uk-UA" sz="5500" dirty="0">
              <a:latin typeface="Calibri" pitchFamily="34" charset="0"/>
              <a:cs typeface="Calibri" pitchFamily="34" charset="0"/>
            </a:endParaRPr>
          </a:p>
          <a:p>
            <a:pPr algn="ctr">
              <a:spcBef>
                <a:spcPts val="0"/>
              </a:spcBef>
              <a:buNone/>
            </a:pPr>
            <a:endParaRPr lang="uk-UA" sz="4400" dirty="0">
              <a:latin typeface="Bahnschrift Condensed" pitchFamily="34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528624"/>
          </a:xfrm>
        </p:spPr>
        <p:txBody>
          <a:bodyPr>
            <a:normAutofit/>
          </a:bodyPr>
          <a:lstStyle/>
          <a:p>
            <a:pPr algn="ctr"/>
            <a:endParaRPr lang="ru-RU" sz="2800" b="1" dirty="0"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434632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555526"/>
            <a:ext cx="8643998" cy="4159364"/>
          </a:xfrm>
        </p:spPr>
        <p:txBody>
          <a:bodyPr>
            <a:noAutofit/>
          </a:bodyPr>
          <a:lstStyle/>
          <a:p>
            <a:pPr algn="ctr">
              <a:spcBef>
                <a:spcPts val="0"/>
              </a:spcBef>
              <a:buNone/>
            </a:pPr>
            <a:r>
              <a:rPr lang="uk-UA" sz="5500" b="1" dirty="0">
                <a:latin typeface="Calibri" pitchFamily="34" charset="0"/>
                <a:cs typeface="Calibri" pitchFamily="34" charset="0"/>
              </a:rPr>
              <a:t>Божий Закон </a:t>
            </a:r>
          </a:p>
          <a:p>
            <a:pPr algn="ctr">
              <a:spcBef>
                <a:spcPts val="0"/>
              </a:spcBef>
              <a:buNone/>
            </a:pPr>
            <a:r>
              <a:rPr lang="uk-UA" sz="5500" b="1" dirty="0">
                <a:latin typeface="Calibri" pitchFamily="34" charset="0"/>
                <a:cs typeface="Calibri" pitchFamily="34" charset="0"/>
              </a:rPr>
              <a:t>любові нас навчає,</a:t>
            </a:r>
          </a:p>
          <a:p>
            <a:pPr algn="ctr">
              <a:spcBef>
                <a:spcPts val="0"/>
              </a:spcBef>
              <a:buNone/>
            </a:pPr>
            <a:r>
              <a:rPr lang="uk-UA" sz="5500" b="1" dirty="0">
                <a:latin typeface="Calibri" pitchFamily="34" charset="0"/>
                <a:cs typeface="Calibri" pitchFamily="34" charset="0"/>
              </a:rPr>
              <a:t>І мир дарує </a:t>
            </a:r>
          </a:p>
          <a:p>
            <a:pPr algn="ctr">
              <a:spcBef>
                <a:spcPts val="0"/>
              </a:spcBef>
              <a:buNone/>
            </a:pPr>
            <a:r>
              <a:rPr lang="uk-UA" sz="5500" b="1" dirty="0">
                <a:latin typeface="Calibri" pitchFamily="34" charset="0"/>
                <a:cs typeface="Calibri" pitchFamily="34" charset="0"/>
              </a:rPr>
              <a:t>нам Вістка блага.</a:t>
            </a:r>
            <a:endParaRPr lang="uk-UA" sz="5500" dirty="0">
              <a:latin typeface="Calibri" pitchFamily="34" charset="0"/>
              <a:cs typeface="Calibri" pitchFamily="34" charset="0"/>
            </a:endParaRPr>
          </a:p>
          <a:p>
            <a:pPr algn="ctr">
              <a:spcBef>
                <a:spcPts val="0"/>
              </a:spcBef>
              <a:buNone/>
            </a:pPr>
            <a:endParaRPr lang="uk-UA" sz="5500" dirty="0">
              <a:latin typeface="Calibri" pitchFamily="34" charset="0"/>
              <a:cs typeface="Calibri" pitchFamily="34" charset="0"/>
            </a:endParaRPr>
          </a:p>
          <a:p>
            <a:pPr algn="ctr">
              <a:spcBef>
                <a:spcPts val="0"/>
              </a:spcBef>
              <a:buNone/>
            </a:pPr>
            <a:endParaRPr lang="uk-UA" sz="4400" dirty="0">
              <a:latin typeface="Bahnschrift Condensed" pitchFamily="34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528624"/>
          </a:xfrm>
        </p:spPr>
        <p:txBody>
          <a:bodyPr>
            <a:normAutofit/>
          </a:bodyPr>
          <a:lstStyle/>
          <a:p>
            <a:pPr algn="ctr"/>
            <a:r>
              <a:rPr lang="ru-RU" sz="2800" b="1" dirty="0">
                <a:latin typeface="Arial Narrow" pitchFamily="34" charset="0"/>
              </a:rPr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43788276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555526"/>
            <a:ext cx="8643998" cy="4159364"/>
          </a:xfrm>
        </p:spPr>
        <p:txBody>
          <a:bodyPr>
            <a:noAutofit/>
          </a:bodyPr>
          <a:lstStyle/>
          <a:p>
            <a:pPr algn="ctr">
              <a:spcBef>
                <a:spcPts val="0"/>
              </a:spcBef>
              <a:buNone/>
            </a:pPr>
            <a:r>
              <a:rPr lang="uk-UA" sz="5500" b="1" dirty="0">
                <a:latin typeface="Calibri" pitchFamily="34" charset="0"/>
                <a:cs typeface="Calibri" pitchFamily="34" charset="0"/>
              </a:rPr>
              <a:t>Тільки Ісус </a:t>
            </a:r>
          </a:p>
          <a:p>
            <a:pPr algn="ctr">
              <a:spcBef>
                <a:spcPts val="0"/>
              </a:spcBef>
              <a:buNone/>
            </a:pPr>
            <a:r>
              <a:rPr lang="uk-UA" sz="5500" b="1" dirty="0">
                <a:latin typeface="Calibri" pitchFamily="34" charset="0"/>
                <a:cs typeface="Calibri" pitchFamily="34" charset="0"/>
              </a:rPr>
              <a:t>розірве зла кайдани,</a:t>
            </a:r>
          </a:p>
          <a:p>
            <a:pPr algn="ctr">
              <a:spcBef>
                <a:spcPts val="0"/>
              </a:spcBef>
              <a:buNone/>
            </a:pPr>
            <a:r>
              <a:rPr lang="uk-UA" sz="5500" b="1" dirty="0">
                <a:latin typeface="Calibri" pitchFamily="34" charset="0"/>
                <a:cs typeface="Calibri" pitchFamily="34" charset="0"/>
              </a:rPr>
              <a:t>Назавжди звільнить </a:t>
            </a:r>
          </a:p>
          <a:p>
            <a:pPr algn="ctr">
              <a:spcBef>
                <a:spcPts val="0"/>
              </a:spcBef>
              <a:buNone/>
            </a:pPr>
            <a:r>
              <a:rPr lang="uk-UA" sz="5500" b="1" dirty="0">
                <a:latin typeface="Calibri" pitchFamily="34" charset="0"/>
                <a:cs typeface="Calibri" pitchFamily="34" charset="0"/>
              </a:rPr>
              <a:t>з полону гріха.</a:t>
            </a:r>
            <a:endParaRPr lang="uk-UA" sz="5500" dirty="0">
              <a:latin typeface="Calibri" pitchFamily="34" charset="0"/>
              <a:cs typeface="Calibri" pitchFamily="34" charset="0"/>
            </a:endParaRPr>
          </a:p>
          <a:p>
            <a:pPr algn="ctr">
              <a:spcBef>
                <a:spcPts val="0"/>
              </a:spcBef>
              <a:buNone/>
            </a:pPr>
            <a:endParaRPr lang="uk-UA" sz="5500" dirty="0">
              <a:latin typeface="Calibri" pitchFamily="34" charset="0"/>
              <a:cs typeface="Calibri" pitchFamily="34" charset="0"/>
            </a:endParaRPr>
          </a:p>
          <a:p>
            <a:pPr algn="ctr">
              <a:spcBef>
                <a:spcPts val="0"/>
              </a:spcBef>
              <a:buNone/>
            </a:pPr>
            <a:endParaRPr lang="uk-UA" sz="4400" dirty="0">
              <a:latin typeface="Bahnschrift Condensed" pitchFamily="34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528624"/>
          </a:xfrm>
        </p:spPr>
        <p:txBody>
          <a:bodyPr>
            <a:normAutofit/>
          </a:bodyPr>
          <a:lstStyle/>
          <a:p>
            <a:pPr algn="ctr"/>
            <a:endParaRPr lang="ru-RU" sz="2800" b="1" dirty="0"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2355133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555526"/>
            <a:ext cx="8643998" cy="4159364"/>
          </a:xfrm>
        </p:spPr>
        <p:txBody>
          <a:bodyPr>
            <a:noAutofit/>
          </a:bodyPr>
          <a:lstStyle/>
          <a:p>
            <a:pPr algn="ctr">
              <a:spcBef>
                <a:spcPts val="0"/>
              </a:spcBef>
              <a:buNone/>
            </a:pPr>
            <a:r>
              <a:rPr lang="uk-UA" sz="5500" b="1" dirty="0">
                <a:latin typeface="Calibri" pitchFamily="34" charset="0"/>
                <a:cs typeface="Calibri" pitchFamily="34" charset="0"/>
              </a:rPr>
              <a:t>Величні гімни </a:t>
            </a:r>
          </a:p>
          <a:p>
            <a:pPr algn="ctr">
              <a:spcBef>
                <a:spcPts val="0"/>
              </a:spcBef>
              <a:buNone/>
            </a:pPr>
            <a:r>
              <a:rPr lang="uk-UA" sz="5500" b="1" dirty="0">
                <a:latin typeface="Calibri" pitchFamily="34" charset="0"/>
                <a:cs typeface="Calibri" pitchFamily="34" charset="0"/>
              </a:rPr>
              <a:t>радісно співаймо,</a:t>
            </a:r>
          </a:p>
          <a:p>
            <a:pPr algn="ctr">
              <a:spcBef>
                <a:spcPts val="0"/>
              </a:spcBef>
              <a:buNone/>
            </a:pPr>
            <a:r>
              <a:rPr lang="uk-UA" sz="5500" b="1" dirty="0">
                <a:latin typeface="Calibri" pitchFamily="34" charset="0"/>
                <a:cs typeface="Calibri" pitchFamily="34" charset="0"/>
              </a:rPr>
              <a:t>Нехай летять </a:t>
            </a:r>
          </a:p>
          <a:p>
            <a:pPr algn="ctr">
              <a:spcBef>
                <a:spcPts val="0"/>
              </a:spcBef>
              <a:buNone/>
            </a:pPr>
            <a:r>
              <a:rPr lang="uk-UA" sz="5500" b="1" dirty="0">
                <a:latin typeface="Calibri" pitchFamily="34" charset="0"/>
                <a:cs typeface="Calibri" pitchFamily="34" charset="0"/>
              </a:rPr>
              <a:t>в небесну висоту!</a:t>
            </a:r>
            <a:endParaRPr lang="uk-UA" sz="5500" dirty="0">
              <a:latin typeface="Calibri" pitchFamily="34" charset="0"/>
              <a:cs typeface="Calibri" pitchFamily="34" charset="0"/>
            </a:endParaRPr>
          </a:p>
          <a:p>
            <a:pPr algn="ctr">
              <a:spcBef>
                <a:spcPts val="0"/>
              </a:spcBef>
              <a:buNone/>
            </a:pPr>
            <a:endParaRPr lang="uk-UA" sz="5500" dirty="0">
              <a:latin typeface="Calibri" pitchFamily="34" charset="0"/>
              <a:cs typeface="Calibri" pitchFamily="34" charset="0"/>
            </a:endParaRPr>
          </a:p>
          <a:p>
            <a:pPr algn="ctr">
              <a:spcBef>
                <a:spcPts val="0"/>
              </a:spcBef>
              <a:buNone/>
            </a:pPr>
            <a:endParaRPr lang="uk-UA" sz="4400" dirty="0">
              <a:latin typeface="Bahnschrift Condensed" pitchFamily="34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528624"/>
          </a:xfrm>
        </p:spPr>
        <p:txBody>
          <a:bodyPr>
            <a:normAutofit/>
          </a:bodyPr>
          <a:lstStyle/>
          <a:p>
            <a:pPr algn="ctr"/>
            <a:endParaRPr lang="ru-RU" sz="2800" b="1" dirty="0"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7621540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555526"/>
            <a:ext cx="8643998" cy="4159364"/>
          </a:xfrm>
        </p:spPr>
        <p:txBody>
          <a:bodyPr>
            <a:noAutofit/>
          </a:bodyPr>
          <a:lstStyle/>
          <a:p>
            <a:pPr algn="ctr">
              <a:spcBef>
                <a:spcPts val="0"/>
              </a:spcBef>
              <a:buNone/>
            </a:pPr>
            <a:r>
              <a:rPr lang="uk-UA" sz="5500" b="1" dirty="0">
                <a:latin typeface="Calibri" pitchFamily="34" charset="0"/>
                <a:cs typeface="Calibri" pitchFamily="34" charset="0"/>
              </a:rPr>
              <a:t>Він – наш Господь,</a:t>
            </a:r>
          </a:p>
          <a:p>
            <a:pPr algn="ctr">
              <a:spcBef>
                <a:spcPts val="0"/>
              </a:spcBef>
              <a:buNone/>
            </a:pPr>
            <a:r>
              <a:rPr lang="uk-UA" sz="5500" b="1" dirty="0">
                <a:latin typeface="Calibri" pitchFamily="34" charset="0"/>
                <a:cs typeface="Calibri" pitchFamily="34" charset="0"/>
              </a:rPr>
              <a:t>Його всі величаймо!</a:t>
            </a:r>
          </a:p>
          <a:p>
            <a:pPr algn="ctr">
              <a:spcBef>
                <a:spcPts val="0"/>
              </a:spcBef>
              <a:buNone/>
            </a:pPr>
            <a:r>
              <a:rPr lang="uk-UA" sz="5500" b="1" dirty="0">
                <a:latin typeface="Calibri" pitchFamily="34" charset="0"/>
                <a:cs typeface="Calibri" pitchFamily="34" charset="0"/>
              </a:rPr>
              <a:t>Хвала Христу, </a:t>
            </a:r>
          </a:p>
          <a:p>
            <a:pPr algn="ctr">
              <a:spcBef>
                <a:spcPts val="0"/>
              </a:spcBef>
              <a:buNone/>
            </a:pPr>
            <a:r>
              <a:rPr lang="uk-UA" sz="5500" b="1" dirty="0">
                <a:latin typeface="Calibri" pitchFamily="34" charset="0"/>
                <a:cs typeface="Calibri" pitchFamily="34" charset="0"/>
              </a:rPr>
              <a:t>Хвала навік Христу!</a:t>
            </a:r>
            <a:endParaRPr lang="uk-UA" sz="5500" dirty="0">
              <a:latin typeface="Calibri" pitchFamily="34" charset="0"/>
              <a:cs typeface="Calibri" pitchFamily="34" charset="0"/>
            </a:endParaRPr>
          </a:p>
          <a:p>
            <a:pPr algn="ctr">
              <a:spcBef>
                <a:spcPts val="0"/>
              </a:spcBef>
              <a:buNone/>
            </a:pPr>
            <a:endParaRPr lang="uk-UA" sz="5500" dirty="0">
              <a:latin typeface="Calibri" pitchFamily="34" charset="0"/>
              <a:cs typeface="Calibri" pitchFamily="34" charset="0"/>
            </a:endParaRPr>
          </a:p>
          <a:p>
            <a:pPr algn="ctr">
              <a:spcBef>
                <a:spcPts val="0"/>
              </a:spcBef>
              <a:buNone/>
            </a:pPr>
            <a:endParaRPr lang="uk-UA" sz="4400" dirty="0">
              <a:latin typeface="Bahnschrift Condensed" pitchFamily="34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528624"/>
          </a:xfrm>
        </p:spPr>
        <p:txBody>
          <a:bodyPr>
            <a:normAutofit/>
          </a:bodyPr>
          <a:lstStyle/>
          <a:p>
            <a:pPr algn="ctr"/>
            <a:endParaRPr lang="ru-RU" sz="2800" b="1" dirty="0"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9444252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555526"/>
            <a:ext cx="8643998" cy="4159364"/>
          </a:xfrm>
        </p:spPr>
        <p:txBody>
          <a:bodyPr>
            <a:noAutofit/>
          </a:bodyPr>
          <a:lstStyle/>
          <a:p>
            <a:pPr algn="ctr">
              <a:spcBef>
                <a:spcPts val="0"/>
              </a:spcBef>
              <a:buNone/>
            </a:pPr>
            <a:r>
              <a:rPr lang="uk-UA" sz="5500" b="1" dirty="0">
                <a:latin typeface="Calibri" pitchFamily="34" charset="0"/>
                <a:cs typeface="Calibri" pitchFamily="34" charset="0"/>
              </a:rPr>
              <a:t>Хвала Христу, </a:t>
            </a:r>
          </a:p>
          <a:p>
            <a:pPr algn="ctr">
              <a:spcBef>
                <a:spcPts val="0"/>
              </a:spcBef>
              <a:buNone/>
            </a:pPr>
            <a:r>
              <a:rPr lang="uk-UA" sz="5500" b="1" dirty="0">
                <a:latin typeface="Calibri" pitchFamily="34" charset="0"/>
                <a:cs typeface="Calibri" pitchFamily="34" charset="0"/>
              </a:rPr>
              <a:t>Хвала навік Христу!</a:t>
            </a:r>
            <a:endParaRPr lang="uk-UA" sz="5500" dirty="0">
              <a:latin typeface="Calibri" pitchFamily="34" charset="0"/>
              <a:cs typeface="Calibri" pitchFamily="34" charset="0"/>
            </a:endParaRPr>
          </a:p>
          <a:p>
            <a:pPr algn="ctr">
              <a:spcBef>
                <a:spcPts val="0"/>
              </a:spcBef>
              <a:buNone/>
            </a:pPr>
            <a:r>
              <a:rPr lang="uk-UA" sz="5500" b="1" dirty="0">
                <a:latin typeface="Calibri" pitchFamily="34" charset="0"/>
                <a:cs typeface="Calibri" pitchFamily="34" charset="0"/>
              </a:rPr>
              <a:t>Хвала Христу, </a:t>
            </a:r>
          </a:p>
          <a:p>
            <a:pPr algn="ctr">
              <a:spcBef>
                <a:spcPts val="0"/>
              </a:spcBef>
              <a:buNone/>
            </a:pPr>
            <a:r>
              <a:rPr lang="uk-UA" sz="5500" b="1" dirty="0">
                <a:latin typeface="Calibri" pitchFamily="34" charset="0"/>
                <a:cs typeface="Calibri" pitchFamily="34" charset="0"/>
              </a:rPr>
              <a:t>Хвала навік Христу!</a:t>
            </a:r>
            <a:endParaRPr lang="uk-UA" sz="5500" dirty="0">
              <a:latin typeface="Calibri" pitchFamily="34" charset="0"/>
              <a:cs typeface="Calibri" pitchFamily="34" charset="0"/>
            </a:endParaRPr>
          </a:p>
          <a:p>
            <a:pPr algn="ctr">
              <a:spcBef>
                <a:spcPts val="0"/>
              </a:spcBef>
              <a:buNone/>
            </a:pPr>
            <a:endParaRPr lang="uk-UA" sz="5500" dirty="0">
              <a:latin typeface="Calibri" pitchFamily="34" charset="0"/>
              <a:cs typeface="Calibri" pitchFamily="34" charset="0"/>
            </a:endParaRPr>
          </a:p>
          <a:p>
            <a:pPr algn="ctr">
              <a:spcBef>
                <a:spcPts val="0"/>
              </a:spcBef>
              <a:buNone/>
            </a:pPr>
            <a:endParaRPr lang="uk-UA" sz="5500" dirty="0">
              <a:latin typeface="Calibri" pitchFamily="34" charset="0"/>
              <a:cs typeface="Calibri" pitchFamily="34" charset="0"/>
            </a:endParaRPr>
          </a:p>
          <a:p>
            <a:pPr algn="ctr">
              <a:spcBef>
                <a:spcPts val="0"/>
              </a:spcBef>
              <a:buNone/>
            </a:pPr>
            <a:endParaRPr lang="uk-UA" sz="4400" dirty="0">
              <a:latin typeface="Bahnschrift Condensed" pitchFamily="34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528624"/>
          </a:xfrm>
        </p:spPr>
        <p:txBody>
          <a:bodyPr>
            <a:normAutofit/>
          </a:bodyPr>
          <a:lstStyle/>
          <a:p>
            <a:pPr algn="ctr"/>
            <a:endParaRPr lang="ru-RU" sz="2800" b="1" dirty="0"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0127517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00034" y="4143386"/>
            <a:ext cx="8305800" cy="642942"/>
          </a:xfrm>
        </p:spPr>
        <p:txBody>
          <a:bodyPr/>
          <a:lstStyle/>
          <a:p>
            <a:r>
              <a:rPr lang="uk-UA" sz="28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  <a:cs typeface="Microsoft Tai Le" pitchFamily="34" charset="0"/>
              </a:rPr>
              <a:t>“Пісні</a:t>
            </a:r>
            <a:r>
              <a:rPr lang="uk-UA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  <a:cs typeface="Microsoft Tai Le" pitchFamily="34" charset="0"/>
              </a:rPr>
              <a:t>  хвали  та  </a:t>
            </a:r>
            <a:r>
              <a:rPr lang="uk-UA" sz="28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  <a:cs typeface="Microsoft Tai Le" pitchFamily="34" charset="0"/>
              </a:rPr>
              <a:t>поклоніння”</a:t>
            </a:r>
            <a:r>
              <a:rPr lang="uk-UA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  <a:cs typeface="Microsoft Tai Le" pitchFamily="34" charset="0"/>
              </a:rPr>
              <a:t> </a:t>
            </a:r>
            <a:endParaRPr lang="ru-RU" sz="28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abriola" pitchFamily="82" charset="0"/>
              <a:cs typeface="Microsoft Tai Le" pitchFamily="34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sz="45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168.</a:t>
            </a:r>
            <a:br>
              <a:rPr lang="uk-UA" sz="55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uk-UA" sz="5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О, ніч  свята!</a:t>
            </a:r>
            <a:endParaRPr lang="ru-RU" sz="5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802420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555526"/>
            <a:ext cx="8643998" cy="4159364"/>
          </a:xfrm>
        </p:spPr>
        <p:txBody>
          <a:bodyPr>
            <a:noAutofit/>
          </a:bodyPr>
          <a:lstStyle/>
          <a:p>
            <a:pPr algn="ctr">
              <a:spcBef>
                <a:spcPts val="0"/>
              </a:spcBef>
              <a:buNone/>
            </a:pPr>
            <a:r>
              <a:rPr lang="uk-UA" sz="5500" b="1" dirty="0">
                <a:latin typeface="Calibri" pitchFamily="34" charset="0"/>
                <a:cs typeface="Calibri" pitchFamily="34" charset="0"/>
              </a:rPr>
              <a:t>О, ніч свята, </a:t>
            </a:r>
          </a:p>
          <a:p>
            <a:pPr algn="ctr">
              <a:spcBef>
                <a:spcPts val="0"/>
              </a:spcBef>
              <a:buNone/>
            </a:pPr>
            <a:r>
              <a:rPr lang="uk-UA" sz="5500" b="1" dirty="0">
                <a:latin typeface="Calibri" pitchFamily="34" charset="0"/>
                <a:cs typeface="Calibri" pitchFamily="34" charset="0"/>
              </a:rPr>
              <a:t>яскраво сяють зорі.</a:t>
            </a:r>
          </a:p>
          <a:p>
            <a:pPr algn="ctr">
              <a:spcBef>
                <a:spcPts val="0"/>
              </a:spcBef>
              <a:buNone/>
            </a:pPr>
            <a:r>
              <a:rPr lang="uk-UA" sz="5500" b="1" dirty="0">
                <a:latin typeface="Calibri" pitchFamily="34" charset="0"/>
                <a:cs typeface="Calibri" pitchFamily="34" charset="0"/>
              </a:rPr>
              <a:t>В цю ніч Спаситель </a:t>
            </a:r>
          </a:p>
          <a:p>
            <a:pPr algn="ctr">
              <a:spcBef>
                <a:spcPts val="0"/>
              </a:spcBef>
              <a:buNone/>
            </a:pPr>
            <a:r>
              <a:rPr lang="uk-UA" sz="5500" b="1" dirty="0">
                <a:latin typeface="Calibri" pitchFamily="34" charset="0"/>
                <a:cs typeface="Calibri" pitchFamily="34" charset="0"/>
              </a:rPr>
              <a:t>зійшов із Небес.</a:t>
            </a:r>
            <a:endParaRPr lang="uk-UA" sz="5500" dirty="0">
              <a:latin typeface="Calibri" pitchFamily="34" charset="0"/>
              <a:cs typeface="Calibri" pitchFamily="34" charset="0"/>
            </a:endParaRPr>
          </a:p>
          <a:p>
            <a:pPr algn="ctr">
              <a:spcBef>
                <a:spcPts val="0"/>
              </a:spcBef>
              <a:buNone/>
            </a:pPr>
            <a:endParaRPr lang="uk-UA" sz="5500" dirty="0">
              <a:latin typeface="Calibri" pitchFamily="34" charset="0"/>
              <a:cs typeface="Calibri" pitchFamily="34" charset="0"/>
            </a:endParaRPr>
          </a:p>
          <a:p>
            <a:pPr algn="ctr">
              <a:spcBef>
                <a:spcPts val="0"/>
              </a:spcBef>
              <a:buNone/>
            </a:pPr>
            <a:endParaRPr lang="uk-UA" sz="4400" dirty="0">
              <a:latin typeface="Bahnschrift Condensed" pitchFamily="34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528624"/>
          </a:xfrm>
        </p:spPr>
        <p:txBody>
          <a:bodyPr>
            <a:normAutofit/>
          </a:bodyPr>
          <a:lstStyle/>
          <a:p>
            <a:pPr algn="ctr"/>
            <a:r>
              <a:rPr lang="uk-UA" sz="2800" b="1" dirty="0">
                <a:latin typeface="Arial Narrow" pitchFamily="34" charset="0"/>
              </a:rPr>
              <a:t>1</a:t>
            </a:r>
            <a:endParaRPr lang="ru-RU" sz="2800" b="1" dirty="0">
              <a:latin typeface="Arial Narrow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555526"/>
            <a:ext cx="8643998" cy="4159364"/>
          </a:xfrm>
        </p:spPr>
        <p:txBody>
          <a:bodyPr>
            <a:noAutofit/>
          </a:bodyPr>
          <a:lstStyle/>
          <a:p>
            <a:pPr algn="ctr">
              <a:spcBef>
                <a:spcPts val="0"/>
              </a:spcBef>
              <a:buNone/>
            </a:pPr>
            <a:r>
              <a:rPr lang="uk-UA" sz="5500" b="1" dirty="0">
                <a:latin typeface="Calibri" pitchFamily="34" charset="0"/>
                <a:cs typeface="Calibri" pitchFamily="34" charset="0"/>
              </a:rPr>
              <a:t>Спала Земля </a:t>
            </a:r>
          </a:p>
          <a:p>
            <a:pPr algn="ctr">
              <a:spcBef>
                <a:spcPts val="0"/>
              </a:spcBef>
              <a:buNone/>
            </a:pPr>
            <a:r>
              <a:rPr lang="uk-UA" sz="5500" b="1" dirty="0">
                <a:latin typeface="Calibri" pitchFamily="34" charset="0"/>
                <a:cs typeface="Calibri" pitchFamily="34" charset="0"/>
              </a:rPr>
              <a:t>у темряві гріховній,</a:t>
            </a:r>
          </a:p>
          <a:p>
            <a:pPr algn="ctr">
              <a:spcBef>
                <a:spcPts val="0"/>
              </a:spcBef>
              <a:buNone/>
            </a:pPr>
            <a:r>
              <a:rPr lang="uk-UA" sz="5500" b="1" dirty="0">
                <a:latin typeface="Calibri" pitchFamily="34" charset="0"/>
                <a:cs typeface="Calibri" pitchFamily="34" charset="0"/>
              </a:rPr>
              <a:t>Та Він прийшов </a:t>
            </a:r>
          </a:p>
          <a:p>
            <a:pPr algn="ctr">
              <a:spcBef>
                <a:spcPts val="0"/>
              </a:spcBef>
              <a:buNone/>
            </a:pPr>
            <a:r>
              <a:rPr lang="uk-UA" sz="5500" b="1" dirty="0">
                <a:latin typeface="Calibri" pitchFamily="34" charset="0"/>
                <a:cs typeface="Calibri" pitchFamily="34" charset="0"/>
              </a:rPr>
              <a:t>як потіха сердець.</a:t>
            </a:r>
            <a:endParaRPr lang="uk-UA" sz="5500" dirty="0">
              <a:latin typeface="Calibri" pitchFamily="34" charset="0"/>
              <a:cs typeface="Calibri" pitchFamily="34" charset="0"/>
            </a:endParaRPr>
          </a:p>
          <a:p>
            <a:pPr algn="ctr">
              <a:spcBef>
                <a:spcPts val="0"/>
              </a:spcBef>
              <a:buNone/>
            </a:pPr>
            <a:endParaRPr lang="uk-UA" sz="5500" dirty="0">
              <a:latin typeface="Calibri" pitchFamily="34" charset="0"/>
              <a:cs typeface="Calibri" pitchFamily="34" charset="0"/>
            </a:endParaRPr>
          </a:p>
          <a:p>
            <a:pPr algn="ctr">
              <a:spcBef>
                <a:spcPts val="0"/>
              </a:spcBef>
              <a:buNone/>
            </a:pPr>
            <a:endParaRPr lang="uk-UA" sz="4400" dirty="0">
              <a:latin typeface="Bahnschrift Condensed" pitchFamily="34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528624"/>
          </a:xfrm>
        </p:spPr>
        <p:txBody>
          <a:bodyPr>
            <a:normAutofit/>
          </a:bodyPr>
          <a:lstStyle/>
          <a:p>
            <a:pPr algn="ctr"/>
            <a:endParaRPr lang="ru-RU" sz="2800" b="1" dirty="0"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51792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555526"/>
            <a:ext cx="8643998" cy="4159364"/>
          </a:xfrm>
        </p:spPr>
        <p:txBody>
          <a:bodyPr>
            <a:noAutofit/>
          </a:bodyPr>
          <a:lstStyle/>
          <a:p>
            <a:pPr algn="ctr">
              <a:spcBef>
                <a:spcPts val="0"/>
              </a:spcBef>
              <a:buNone/>
            </a:pPr>
            <a:r>
              <a:rPr lang="uk-UA" sz="5500" b="1" dirty="0">
                <a:latin typeface="Calibri" pitchFamily="34" charset="0"/>
                <a:cs typeface="Calibri" pitchFamily="34" charset="0"/>
              </a:rPr>
              <a:t>Надія є!</a:t>
            </a:r>
          </a:p>
          <a:p>
            <a:pPr algn="ctr">
              <a:spcBef>
                <a:spcPts val="0"/>
              </a:spcBef>
              <a:buNone/>
            </a:pPr>
            <a:r>
              <a:rPr lang="uk-UA" sz="5500" b="1" dirty="0">
                <a:latin typeface="Calibri" pitchFamily="34" charset="0"/>
                <a:cs typeface="Calibri" pitchFamily="34" charset="0"/>
              </a:rPr>
              <a:t>Світ втомлений радіє,</a:t>
            </a:r>
          </a:p>
          <a:p>
            <a:pPr algn="ctr">
              <a:spcBef>
                <a:spcPts val="0"/>
              </a:spcBef>
              <a:buNone/>
            </a:pPr>
            <a:r>
              <a:rPr lang="uk-UA" sz="5500" b="1" dirty="0">
                <a:latin typeface="Calibri" pitchFamily="34" charset="0"/>
                <a:cs typeface="Calibri" pitchFamily="34" charset="0"/>
              </a:rPr>
              <a:t>Зоріє перша мить </a:t>
            </a:r>
          </a:p>
          <a:p>
            <a:pPr algn="ctr">
              <a:spcBef>
                <a:spcPts val="0"/>
              </a:spcBef>
              <a:buNone/>
            </a:pPr>
            <a:r>
              <a:rPr lang="uk-UA" sz="5500" b="1" dirty="0">
                <a:latin typeface="Calibri" pitchFamily="34" charset="0"/>
                <a:cs typeface="Calibri" pitchFamily="34" charset="0"/>
              </a:rPr>
              <a:t>нового дня.</a:t>
            </a:r>
            <a:endParaRPr lang="uk-UA" sz="5500" dirty="0">
              <a:latin typeface="Calibri" pitchFamily="34" charset="0"/>
              <a:cs typeface="Calibri" pitchFamily="34" charset="0"/>
            </a:endParaRPr>
          </a:p>
          <a:p>
            <a:pPr algn="ctr">
              <a:spcBef>
                <a:spcPts val="0"/>
              </a:spcBef>
              <a:buNone/>
            </a:pPr>
            <a:endParaRPr lang="uk-UA" sz="5500" dirty="0">
              <a:latin typeface="Calibri" pitchFamily="34" charset="0"/>
              <a:cs typeface="Calibri" pitchFamily="34" charset="0"/>
            </a:endParaRPr>
          </a:p>
          <a:p>
            <a:pPr algn="ctr">
              <a:spcBef>
                <a:spcPts val="0"/>
              </a:spcBef>
              <a:buNone/>
            </a:pPr>
            <a:endParaRPr lang="uk-UA" sz="4400" dirty="0">
              <a:latin typeface="Bahnschrift Condensed" pitchFamily="34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528624"/>
          </a:xfrm>
        </p:spPr>
        <p:txBody>
          <a:bodyPr>
            <a:normAutofit/>
          </a:bodyPr>
          <a:lstStyle/>
          <a:p>
            <a:pPr algn="ctr"/>
            <a:endParaRPr lang="ru-RU" sz="2800" b="1" dirty="0"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041402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555526"/>
            <a:ext cx="8643998" cy="4159364"/>
          </a:xfrm>
        </p:spPr>
        <p:txBody>
          <a:bodyPr>
            <a:noAutofit/>
          </a:bodyPr>
          <a:lstStyle/>
          <a:p>
            <a:pPr algn="ctr">
              <a:spcBef>
                <a:spcPts val="0"/>
              </a:spcBef>
              <a:buNone/>
            </a:pPr>
            <a:r>
              <a:rPr lang="uk-UA" sz="5500" b="1" dirty="0">
                <a:latin typeface="Calibri" pitchFamily="34" charset="0"/>
                <a:cs typeface="Calibri" pitchFamily="34" charset="0"/>
              </a:rPr>
              <a:t>О, поклонись</a:t>
            </a:r>
          </a:p>
          <a:p>
            <a:pPr algn="ctr">
              <a:spcBef>
                <a:spcPts val="0"/>
              </a:spcBef>
              <a:buNone/>
            </a:pPr>
            <a:r>
              <a:rPr lang="uk-UA" sz="5500" b="1" dirty="0">
                <a:latin typeface="Calibri" pitchFamily="34" charset="0"/>
                <a:cs typeface="Calibri" pitchFamily="34" charset="0"/>
              </a:rPr>
              <a:t>Царю всього творіння!</a:t>
            </a:r>
          </a:p>
          <a:p>
            <a:pPr algn="ctr">
              <a:spcBef>
                <a:spcPts val="0"/>
              </a:spcBef>
              <a:buNone/>
            </a:pPr>
            <a:r>
              <a:rPr lang="uk-UA" sz="5500" b="1" dirty="0">
                <a:latin typeface="Calibri" pitchFamily="34" charset="0"/>
                <a:cs typeface="Calibri" pitchFamily="34" charset="0"/>
              </a:rPr>
              <a:t>О, ніч свята </a:t>
            </a:r>
          </a:p>
          <a:p>
            <a:pPr algn="ctr">
              <a:spcBef>
                <a:spcPts val="0"/>
              </a:spcBef>
              <a:buNone/>
            </a:pPr>
            <a:r>
              <a:rPr lang="uk-UA" sz="5500" b="1" dirty="0">
                <a:latin typeface="Calibri" pitchFamily="34" charset="0"/>
                <a:cs typeface="Calibri" pitchFamily="34" charset="0"/>
              </a:rPr>
              <a:t>народження Христа!</a:t>
            </a:r>
            <a:endParaRPr lang="uk-UA" sz="5500" dirty="0">
              <a:latin typeface="Calibri" pitchFamily="34" charset="0"/>
              <a:cs typeface="Calibri" pitchFamily="34" charset="0"/>
            </a:endParaRPr>
          </a:p>
          <a:p>
            <a:pPr algn="ctr">
              <a:spcBef>
                <a:spcPts val="0"/>
              </a:spcBef>
              <a:buNone/>
            </a:pPr>
            <a:endParaRPr lang="uk-UA" sz="5500" dirty="0">
              <a:latin typeface="Calibri" pitchFamily="34" charset="0"/>
              <a:cs typeface="Calibri" pitchFamily="34" charset="0"/>
            </a:endParaRPr>
          </a:p>
          <a:p>
            <a:pPr algn="ctr">
              <a:spcBef>
                <a:spcPts val="0"/>
              </a:spcBef>
              <a:buNone/>
            </a:pPr>
            <a:endParaRPr lang="uk-UA" sz="4400" dirty="0">
              <a:latin typeface="Bahnschrift Condensed" pitchFamily="34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528624"/>
          </a:xfrm>
        </p:spPr>
        <p:txBody>
          <a:bodyPr>
            <a:normAutofit/>
          </a:bodyPr>
          <a:lstStyle/>
          <a:p>
            <a:pPr algn="ctr"/>
            <a:endParaRPr lang="ru-RU" sz="2800" b="1" dirty="0"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782501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555526"/>
            <a:ext cx="8643998" cy="4159364"/>
          </a:xfrm>
        </p:spPr>
        <p:txBody>
          <a:bodyPr>
            <a:noAutofit/>
          </a:bodyPr>
          <a:lstStyle/>
          <a:p>
            <a:pPr algn="ctr">
              <a:spcBef>
                <a:spcPts val="0"/>
              </a:spcBef>
              <a:buNone/>
            </a:pPr>
            <a:endParaRPr lang="uk-UA" sz="5500" b="1" dirty="0">
              <a:latin typeface="Calibri" pitchFamily="34" charset="0"/>
              <a:cs typeface="Calibri" pitchFamily="34" charset="0"/>
            </a:endParaRPr>
          </a:p>
          <a:p>
            <a:pPr algn="ctr">
              <a:spcBef>
                <a:spcPts val="0"/>
              </a:spcBef>
              <a:buNone/>
            </a:pPr>
            <a:r>
              <a:rPr lang="uk-UA" sz="5500" b="1" dirty="0">
                <a:latin typeface="Calibri" pitchFamily="34" charset="0"/>
                <a:cs typeface="Calibri" pitchFamily="34" charset="0"/>
              </a:rPr>
              <a:t>О, ніч свята </a:t>
            </a:r>
          </a:p>
          <a:p>
            <a:pPr algn="ctr">
              <a:spcBef>
                <a:spcPts val="0"/>
              </a:spcBef>
              <a:buNone/>
            </a:pPr>
            <a:r>
              <a:rPr lang="uk-UA" sz="5500" b="1" dirty="0">
                <a:latin typeface="Calibri" pitchFamily="34" charset="0"/>
                <a:cs typeface="Calibri" pitchFamily="34" charset="0"/>
              </a:rPr>
              <a:t>народження Христа!</a:t>
            </a:r>
            <a:endParaRPr lang="uk-UA" sz="5500" dirty="0">
              <a:latin typeface="Calibri" pitchFamily="34" charset="0"/>
              <a:cs typeface="Calibri" pitchFamily="34" charset="0"/>
            </a:endParaRPr>
          </a:p>
          <a:p>
            <a:pPr algn="ctr">
              <a:spcBef>
                <a:spcPts val="0"/>
              </a:spcBef>
              <a:buNone/>
            </a:pPr>
            <a:endParaRPr lang="uk-UA" sz="5500" dirty="0">
              <a:latin typeface="Calibri" pitchFamily="34" charset="0"/>
              <a:cs typeface="Calibri" pitchFamily="34" charset="0"/>
            </a:endParaRPr>
          </a:p>
          <a:p>
            <a:pPr algn="ctr">
              <a:spcBef>
                <a:spcPts val="0"/>
              </a:spcBef>
              <a:buNone/>
            </a:pPr>
            <a:endParaRPr lang="uk-UA" sz="4400" dirty="0">
              <a:latin typeface="Bahnschrift Condensed" pitchFamily="34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528624"/>
          </a:xfrm>
        </p:spPr>
        <p:txBody>
          <a:bodyPr>
            <a:normAutofit/>
          </a:bodyPr>
          <a:lstStyle/>
          <a:p>
            <a:pPr algn="ctr"/>
            <a:endParaRPr lang="ru-RU" sz="2800" b="1" dirty="0"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801631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555526"/>
            <a:ext cx="8643998" cy="4159364"/>
          </a:xfrm>
        </p:spPr>
        <p:txBody>
          <a:bodyPr>
            <a:noAutofit/>
          </a:bodyPr>
          <a:lstStyle/>
          <a:p>
            <a:pPr algn="ctr">
              <a:spcBef>
                <a:spcPts val="0"/>
              </a:spcBef>
              <a:buNone/>
            </a:pPr>
            <a:r>
              <a:rPr lang="uk-UA" sz="5500" b="1" dirty="0">
                <a:latin typeface="Calibri" pitchFamily="34" charset="0"/>
                <a:cs typeface="Calibri" pitchFamily="34" charset="0"/>
              </a:rPr>
              <a:t>Віри зоря </a:t>
            </a:r>
          </a:p>
          <a:p>
            <a:pPr algn="ctr">
              <a:spcBef>
                <a:spcPts val="0"/>
              </a:spcBef>
              <a:buNone/>
            </a:pPr>
            <a:r>
              <a:rPr lang="uk-UA" sz="5500" b="1" dirty="0">
                <a:latin typeface="Calibri" pitchFamily="34" charset="0"/>
                <a:cs typeface="Calibri" pitchFamily="34" charset="0"/>
              </a:rPr>
              <a:t>вказала нам дорогу,</a:t>
            </a:r>
          </a:p>
          <a:p>
            <a:pPr algn="ctr">
              <a:spcBef>
                <a:spcPts val="0"/>
              </a:spcBef>
              <a:buNone/>
            </a:pPr>
            <a:r>
              <a:rPr lang="uk-UA" sz="5500" b="1" dirty="0">
                <a:latin typeface="Calibri" pitchFamily="34" charset="0"/>
                <a:cs typeface="Calibri" pitchFamily="34" charset="0"/>
              </a:rPr>
              <a:t>З вогнем в серцях </a:t>
            </a:r>
          </a:p>
          <a:p>
            <a:pPr algn="ctr">
              <a:spcBef>
                <a:spcPts val="0"/>
              </a:spcBef>
              <a:buNone/>
            </a:pPr>
            <a:r>
              <a:rPr lang="uk-UA" sz="5500" b="1" dirty="0">
                <a:latin typeface="Calibri" pitchFamily="34" charset="0"/>
                <a:cs typeface="Calibri" pitchFamily="34" charset="0"/>
              </a:rPr>
              <a:t>до Христа ми прийшли.</a:t>
            </a:r>
            <a:endParaRPr lang="uk-UA" sz="5500" dirty="0">
              <a:latin typeface="Calibri" pitchFamily="34" charset="0"/>
              <a:cs typeface="Calibri" pitchFamily="34" charset="0"/>
            </a:endParaRPr>
          </a:p>
          <a:p>
            <a:pPr algn="ctr">
              <a:spcBef>
                <a:spcPts val="0"/>
              </a:spcBef>
              <a:buNone/>
            </a:pPr>
            <a:endParaRPr lang="uk-UA" sz="4400" dirty="0">
              <a:latin typeface="Bahnschrift Condensed" pitchFamily="34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528624"/>
          </a:xfrm>
        </p:spPr>
        <p:txBody>
          <a:bodyPr>
            <a:normAutofit/>
          </a:bodyPr>
          <a:lstStyle/>
          <a:p>
            <a:pPr algn="ctr"/>
            <a:r>
              <a:rPr lang="uk-UA" sz="2800" b="1" dirty="0">
                <a:latin typeface="Arial Narrow" pitchFamily="34" charset="0"/>
              </a:rPr>
              <a:t>2</a:t>
            </a:r>
            <a:endParaRPr lang="ru-RU" sz="2800" b="1" dirty="0"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8597350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555526"/>
            <a:ext cx="8643998" cy="4159364"/>
          </a:xfrm>
        </p:spPr>
        <p:txBody>
          <a:bodyPr>
            <a:noAutofit/>
          </a:bodyPr>
          <a:lstStyle/>
          <a:p>
            <a:pPr algn="ctr">
              <a:spcBef>
                <a:spcPts val="0"/>
              </a:spcBef>
              <a:buNone/>
            </a:pPr>
            <a:r>
              <a:rPr lang="uk-UA" sz="5500" b="1" dirty="0">
                <a:latin typeface="Calibri" pitchFamily="34" charset="0"/>
                <a:cs typeface="Calibri" pitchFamily="34" charset="0"/>
              </a:rPr>
              <a:t>Як мудреці </a:t>
            </a:r>
          </a:p>
          <a:p>
            <a:pPr algn="ctr">
              <a:spcBef>
                <a:spcPts val="0"/>
              </a:spcBef>
              <a:buNone/>
            </a:pPr>
            <a:r>
              <a:rPr lang="uk-UA" sz="5500" b="1" dirty="0">
                <a:latin typeface="Calibri" pitchFamily="34" charset="0"/>
                <a:cs typeface="Calibri" pitchFamily="34" charset="0"/>
              </a:rPr>
              <a:t>несли дари зі Сходу,</a:t>
            </a:r>
          </a:p>
          <a:p>
            <a:pPr algn="ctr">
              <a:spcBef>
                <a:spcPts val="0"/>
              </a:spcBef>
              <a:buNone/>
            </a:pPr>
            <a:r>
              <a:rPr lang="uk-UA" sz="5500" b="1" dirty="0">
                <a:latin typeface="Calibri" pitchFamily="34" charset="0"/>
                <a:cs typeface="Calibri" pitchFamily="34" charset="0"/>
              </a:rPr>
              <a:t>Так для Царя </a:t>
            </a:r>
          </a:p>
          <a:p>
            <a:pPr algn="ctr">
              <a:spcBef>
                <a:spcPts val="0"/>
              </a:spcBef>
              <a:buNone/>
            </a:pPr>
            <a:r>
              <a:rPr lang="uk-UA" sz="5500" b="1" dirty="0">
                <a:latin typeface="Calibri" pitchFamily="34" charset="0"/>
                <a:cs typeface="Calibri" pitchFamily="34" charset="0"/>
              </a:rPr>
              <a:t>ми свій дар принесли.</a:t>
            </a:r>
            <a:endParaRPr lang="uk-UA" sz="5500" dirty="0">
              <a:latin typeface="Calibri" pitchFamily="34" charset="0"/>
              <a:cs typeface="Calibri" pitchFamily="34" charset="0"/>
            </a:endParaRPr>
          </a:p>
          <a:p>
            <a:pPr algn="ctr">
              <a:spcBef>
                <a:spcPts val="0"/>
              </a:spcBef>
              <a:buNone/>
            </a:pPr>
            <a:endParaRPr lang="uk-UA" sz="5500" dirty="0">
              <a:latin typeface="Calibri" pitchFamily="34" charset="0"/>
              <a:cs typeface="Calibri" pitchFamily="34" charset="0"/>
            </a:endParaRPr>
          </a:p>
          <a:p>
            <a:pPr algn="ctr">
              <a:spcBef>
                <a:spcPts val="0"/>
              </a:spcBef>
              <a:buNone/>
            </a:pPr>
            <a:endParaRPr lang="uk-UA" sz="4400" dirty="0">
              <a:latin typeface="Bahnschrift Condensed" pitchFamily="34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528624"/>
          </a:xfrm>
        </p:spPr>
        <p:txBody>
          <a:bodyPr>
            <a:normAutofit/>
          </a:bodyPr>
          <a:lstStyle/>
          <a:p>
            <a:pPr algn="ctr"/>
            <a:endParaRPr lang="ru-RU" sz="2800" b="1" dirty="0"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721667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555526"/>
            <a:ext cx="8643998" cy="4159364"/>
          </a:xfrm>
        </p:spPr>
        <p:txBody>
          <a:bodyPr>
            <a:noAutofit/>
          </a:bodyPr>
          <a:lstStyle/>
          <a:p>
            <a:pPr algn="ctr">
              <a:spcBef>
                <a:spcPts val="0"/>
              </a:spcBef>
              <a:buNone/>
            </a:pPr>
            <a:r>
              <a:rPr lang="uk-UA" sz="5500" b="1" dirty="0">
                <a:latin typeface="Calibri" pitchFamily="34" charset="0"/>
                <a:cs typeface="Calibri" pitchFamily="34" charset="0"/>
              </a:rPr>
              <a:t>Він народився </a:t>
            </a:r>
          </a:p>
          <a:p>
            <a:pPr algn="ctr">
              <a:spcBef>
                <a:spcPts val="0"/>
              </a:spcBef>
              <a:buNone/>
            </a:pPr>
            <a:r>
              <a:rPr lang="uk-UA" sz="5500" b="1" dirty="0">
                <a:latin typeface="Calibri" pitchFamily="34" charset="0"/>
                <a:cs typeface="Calibri" pitchFamily="34" charset="0"/>
              </a:rPr>
              <a:t>бути нашим Другом,</a:t>
            </a:r>
          </a:p>
          <a:p>
            <a:pPr algn="ctr">
              <a:spcBef>
                <a:spcPts val="0"/>
              </a:spcBef>
              <a:buNone/>
            </a:pPr>
            <a:r>
              <a:rPr lang="uk-UA" sz="5500" b="1" dirty="0">
                <a:latin typeface="Calibri" pitchFamily="34" charset="0"/>
                <a:cs typeface="Calibri" pitchFamily="34" charset="0"/>
              </a:rPr>
              <a:t>У світі зла </a:t>
            </a:r>
          </a:p>
          <a:p>
            <a:pPr algn="ctr">
              <a:spcBef>
                <a:spcPts val="0"/>
              </a:spcBef>
              <a:buNone/>
            </a:pPr>
            <a:r>
              <a:rPr lang="uk-UA" sz="5500" b="1" dirty="0">
                <a:latin typeface="Calibri" pitchFamily="34" charset="0"/>
                <a:cs typeface="Calibri" pitchFamily="34" charset="0"/>
              </a:rPr>
              <a:t>ми більше не самі.</a:t>
            </a:r>
            <a:endParaRPr lang="uk-UA" sz="5500" dirty="0">
              <a:latin typeface="Calibri" pitchFamily="34" charset="0"/>
              <a:cs typeface="Calibri" pitchFamily="34" charset="0"/>
            </a:endParaRPr>
          </a:p>
          <a:p>
            <a:pPr algn="ctr">
              <a:spcBef>
                <a:spcPts val="0"/>
              </a:spcBef>
              <a:buNone/>
            </a:pPr>
            <a:endParaRPr lang="uk-UA" sz="5500" dirty="0">
              <a:latin typeface="Calibri" pitchFamily="34" charset="0"/>
              <a:cs typeface="Calibri" pitchFamily="34" charset="0"/>
            </a:endParaRPr>
          </a:p>
          <a:p>
            <a:pPr algn="ctr">
              <a:spcBef>
                <a:spcPts val="0"/>
              </a:spcBef>
              <a:buNone/>
            </a:pPr>
            <a:endParaRPr lang="uk-UA" sz="4400" dirty="0">
              <a:latin typeface="Bahnschrift Condensed" pitchFamily="34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528624"/>
          </a:xfrm>
        </p:spPr>
        <p:txBody>
          <a:bodyPr>
            <a:normAutofit/>
          </a:bodyPr>
          <a:lstStyle/>
          <a:p>
            <a:pPr algn="ctr"/>
            <a:endParaRPr lang="ru-RU" sz="2800" b="1" dirty="0"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0947383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Бумажная">
  <a:themeElements>
    <a:clrScheme name="Бумажная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Бумажная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Бумажная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329</TotalTime>
  <Words>233</Words>
  <Application>Microsoft Office PowerPoint</Application>
  <PresentationFormat>Екран (16:9)</PresentationFormat>
  <Paragraphs>68</Paragraphs>
  <Slides>17</Slides>
  <Notes>2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17</vt:i4>
      </vt:variant>
    </vt:vector>
  </HeadingPairs>
  <TitlesOfParts>
    <vt:vector size="24" baseType="lpstr">
      <vt:lpstr>Arial Narrow</vt:lpstr>
      <vt:lpstr>Bahnschrift Condensed</vt:lpstr>
      <vt:lpstr>Calibri</vt:lpstr>
      <vt:lpstr>Constantia</vt:lpstr>
      <vt:lpstr>Gabriola</vt:lpstr>
      <vt:lpstr>Wingdings 2</vt:lpstr>
      <vt:lpstr>Бумажная</vt:lpstr>
      <vt:lpstr>168. О, ніч  свята!</vt:lpstr>
      <vt:lpstr>1</vt:lpstr>
      <vt:lpstr>Презентація PowerPoint</vt:lpstr>
      <vt:lpstr>Презентація PowerPoint</vt:lpstr>
      <vt:lpstr>Презентація PowerPoint</vt:lpstr>
      <vt:lpstr>Презентація PowerPoint</vt:lpstr>
      <vt:lpstr>2</vt:lpstr>
      <vt:lpstr>Презентація PowerPoint</vt:lpstr>
      <vt:lpstr>Презентація PowerPoint</vt:lpstr>
      <vt:lpstr>Презентація PowerPoint</vt:lpstr>
      <vt:lpstr>Презентація PowerPoint</vt:lpstr>
      <vt:lpstr>3</vt:lpstr>
      <vt:lpstr>Презентація PowerPoint</vt:lpstr>
      <vt:lpstr>Презентація PowerPoint</vt:lpstr>
      <vt:lpstr>Презентація PowerPoint</vt:lpstr>
      <vt:lpstr>Презентація PowerPoint</vt:lpstr>
      <vt:lpstr>168. О, ніч  свята!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Я  розповім  все  Ісусу</dc:title>
  <dc:creator>Пиит Некрасов</dc:creator>
  <cp:lastModifiedBy>Василь Матвійчук</cp:lastModifiedBy>
  <cp:revision>45</cp:revision>
  <dcterms:created xsi:type="dcterms:W3CDTF">2021-05-24T11:20:44Z</dcterms:created>
  <dcterms:modified xsi:type="dcterms:W3CDTF">2024-09-23T08:12:44Z</dcterms:modified>
</cp:coreProperties>
</file>