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Constantia"/>
      <p:regular r:id="rId11"/>
      <p:bold r:id="rId12"/>
      <p:italic r:id="rId13"/>
      <p:boldItalic r:id="rId14"/>
    </p:embeddedFont>
    <p:embeddedFont>
      <p:font typeface="Arial Narrow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9" roundtripDataSignature="AMtx7mg5sjed8/6cn/Vdh8HP+t67114Z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nstantia-regular.fntdata"/><Relationship Id="rId10" Type="http://schemas.openxmlformats.org/officeDocument/2006/relationships/slide" Target="slides/slide5.xml"/><Relationship Id="rId13" Type="http://schemas.openxmlformats.org/officeDocument/2006/relationships/font" Target="fonts/Constantia-italic.fntdata"/><Relationship Id="rId12" Type="http://schemas.openxmlformats.org/officeDocument/2006/relationships/font" Target="fonts/Constantia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rialNarrow-regular.fntdata"/><Relationship Id="rId14" Type="http://schemas.openxmlformats.org/officeDocument/2006/relationships/font" Target="fonts/Constantia-boldItalic.fntdata"/><Relationship Id="rId17" Type="http://schemas.openxmlformats.org/officeDocument/2006/relationships/font" Target="fonts/ArialNarrow-italic.fntdata"/><Relationship Id="rId16" Type="http://schemas.openxmlformats.org/officeDocument/2006/relationships/font" Target="fonts/ArialNarrow-bold.fntdata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font" Target="fonts/ArialNarrow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d08fbc2a7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g2d08fbc2a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g2d08fbc2a7a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6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6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6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8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8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0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0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4.</a:t>
            </a:r>
            <a:br>
              <a:rPr b="1" lang="uk-UA" sz="5500"/>
            </a:br>
            <a:r>
              <a:rPr b="1" lang="uk-UA" sz="5500"/>
              <a:t>Отче,  ми  славимо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357172"/>
            <a:ext cx="8643998" cy="43577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Отче, ми славимо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Величне Твоє Ім’я,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Наше Ти спасіння й життя!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Слава Тобі, слава Тобі,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Слава, наш Отче, лиш Тобі!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357172"/>
            <a:ext cx="8643998" cy="43577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Ісусе, славимо Тебе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За Голгофський хрест,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Ти за нас помер і воскрес!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Слава Тобі, слава Тобі,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Слава, Ісусе,  лиш Тобі!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357172"/>
            <a:ext cx="8643998" cy="43577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О Дух Святий, прийди,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Життя наше освяти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за Словом жити навчи!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Слава Тобі, слава Тобі,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Слава, о Дух Святий, Тобі!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d08fbc2a7a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g2d08fbc2a7a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4.</a:t>
            </a:r>
            <a:br>
              <a:rPr b="1" lang="uk-UA" sz="5500"/>
            </a:br>
            <a:r>
              <a:rPr b="1" lang="uk-UA" sz="5500"/>
              <a:t>Отче,  ми  славимо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