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h+TXo78ZQs1U7fR2c1/KEphAyO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12ac68c8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g3012ac68c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012ac68c86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012ac68c86_0_8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3012ac68c86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3012ac68c86_0_8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4" name="Google Shape;14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5" name="Google Shape;15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16" name="Google Shape;16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7" name="Google Shape;17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0" name="Google Shape;30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2" name="Google Shape;32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7" name="Google Shape;37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49" name="Google Shape;49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0" name="Google Shape;50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3" name="Google Shape;73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0" name="Google Shape;10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012ac68c86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3012ac68c86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387.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Скоро  прийде Спаситель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Скоро прийде Спаситель з Небес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З херувимами в славі Своїй,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Із землі Свій народ забере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введе в край небесний, святий.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Скоро Він прийде знов,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Милосердний Господь і наш Бог!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ми ждем! Він гряде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в небесну Вітчизну введе.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який буде радісний час,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Як побачимо в славі Христа!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Всі незгоди залишать вже нас,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 пісні щастя зіллються уста.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Скоро Він прийде знов,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Милосердний Господь і наш Бог!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ми ждем! Він гряде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в небесну Вітчизну введе.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О, Спасителю добрий, прийди,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Ми давно так чекаєм Тебе!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Нас спаси від земної журби,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 Царство вічної слави введи.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Скоро Він прийде знов,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10"/>
              <a:buNone/>
            </a:pP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Милосердний Господь і наш Бог!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ми ждем! Він гряде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в небесну Вітчизну введе.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012ac68c86_0_87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3012ac68c86_0_8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387.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Скоро  прийде Спаситель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