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PaqXySpjmW7Y2JY0+24FoTbiL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f43ab76ea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f43ab76e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f43ab76ea6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250.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Спасителю  мій  любий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Спасителю мій любий,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зміст моїх пісень,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Порадник мій єдиний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час горя й скрутни день.</a:t>
            </a:r>
            <a:endParaRPr/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Спасителю мій любий,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приклад доброти.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Немає в світі друга,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Дорожчого, ніж Ти. 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Лиш Ти моя надія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похмурі дні життя.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Як гране зла стихія,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Тобі сховаюсь я. 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Спасителю мій любий,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приклад доброти.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Немає в світі друга,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Дорожчого, ніж Ти. 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Тобі я довіряю,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мій надійний Вождь,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Ведеш мене до раю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 долини зла й незгод.</a:t>
            </a:r>
            <a:endParaRPr/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Спасителю мій любий,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приклад доброти.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Немає в світі друга,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Дорожчого, ніж Ти. 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f43ab76ea6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f43ab76ea6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250.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Спасителю  мій  любий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