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Constantia"/>
      <p:regular r:id="rId17"/>
      <p:bold r:id="rId18"/>
      <p:italic r:id="rId19"/>
      <p:boldItalic r:id="rId20"/>
    </p:embeddedFont>
    <p:embeddedFont>
      <p:font typeface="Arial Narrow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5" roundtripDataSignature="AMtx7mhh91ylAyIwrd/IpdJgWoYWU3SCE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nstantia-boldItalic.fntdata"/><Relationship Id="rId22" Type="http://schemas.openxmlformats.org/officeDocument/2006/relationships/font" Target="fonts/ArialNarrow-bold.fntdata"/><Relationship Id="rId21" Type="http://schemas.openxmlformats.org/officeDocument/2006/relationships/font" Target="fonts/ArialNarrow-regular.fntdata"/><Relationship Id="rId24" Type="http://schemas.openxmlformats.org/officeDocument/2006/relationships/font" Target="fonts/ArialNarrow-boldItalic.fntdata"/><Relationship Id="rId23" Type="http://schemas.openxmlformats.org/officeDocument/2006/relationships/font" Target="fonts/ArialNarrow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onstantia-regular.fntdata"/><Relationship Id="rId16" Type="http://schemas.openxmlformats.org/officeDocument/2006/relationships/slide" Target="slides/slide11.xml"/><Relationship Id="rId19" Type="http://schemas.openxmlformats.org/officeDocument/2006/relationships/font" Target="fonts/Constantia-italic.fntdata"/><Relationship Id="rId18" Type="http://schemas.openxmlformats.org/officeDocument/2006/relationships/font" Target="fonts/Constanti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21f6d4703e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g321f6d4703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321f6d4703e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2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2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2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2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2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4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4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6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6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6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0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20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456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. </a:t>
            </a:r>
            <a:br>
              <a:rPr b="1" lang="uk-UA" sz="5500"/>
            </a:br>
            <a:r>
              <a:rPr b="1" lang="uk-UA" sz="5500"/>
              <a:t>Там,  де  є  любов</a:t>
            </a:r>
            <a:endParaRPr b="1" sz="5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любов,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любов.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Неба велич в повноті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є любов.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0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21f6d4703e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g321f6d4703e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456</a:t>
            </a:r>
            <a:r>
              <a:rPr b="1" lang="uk-UA" sz="4000">
                <a:latin typeface="Calibri"/>
                <a:ea typeface="Calibri"/>
                <a:cs typeface="Calibri"/>
                <a:sym typeface="Calibri"/>
              </a:rPr>
              <a:t>. </a:t>
            </a:r>
            <a:br>
              <a:rPr b="1" lang="uk-UA" sz="5500"/>
            </a:br>
            <a:r>
              <a:rPr b="1" lang="uk-UA" sz="5500"/>
              <a:t>Там,  де  є  любов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Все квітує навкруги,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 де є любов.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Линуть радісні пісні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є любов.</a:t>
            </a:r>
            <a:endParaRPr sz="5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Мир і щастя для усіх,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дзвінкий лунає сміх,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Спокій після бур земних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є любов.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любов,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любов.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Спокій після бур земних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є любов.</a:t>
            </a:r>
            <a:endParaRPr sz="5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Зла і заздрощів нема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 де є любов.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Не полонить гнів серця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є любов.</a:t>
            </a:r>
            <a:endParaRPr sz="5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420"/>
              <a:buNone/>
            </a:pPr>
            <a:r>
              <a:rPr b="1" lang="uk-UA" sz="5200">
                <a:latin typeface="Calibri"/>
                <a:ea typeface="Calibri"/>
                <a:cs typeface="Calibri"/>
                <a:sym typeface="Calibri"/>
              </a:rPr>
              <a:t>Вся земля мов райський сад,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Ллються пахощі троянд.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Розуміння, згода, лад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є любов.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420"/>
              <a:buNone/>
            </a:pPr>
            <a:r>
              <a:rPr b="1" lang="uk-UA" sz="5200">
                <a:latin typeface="Calibri"/>
                <a:ea typeface="Calibri"/>
                <a:cs typeface="Calibri"/>
                <a:sym typeface="Calibri"/>
              </a:rPr>
              <a:t>Там, де любов,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420"/>
              <a:buNone/>
            </a:pPr>
            <a:r>
              <a:rPr b="1" lang="uk-UA" sz="5200">
                <a:latin typeface="Calibri"/>
                <a:ea typeface="Calibri"/>
                <a:cs typeface="Calibri"/>
                <a:sym typeface="Calibri"/>
              </a:rPr>
              <a:t>Там , де любов.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Розуміння, згода, лад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є любов.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Чутно лагідні слова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 де є любов.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Єдність, щирість, доброта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є любов.</a:t>
            </a:r>
            <a:endParaRPr sz="55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8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Сили множаться усі,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таланти, і дари.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Неба велич в повноті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Там, де є любов.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9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