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Constantia"/>
      <p:regular r:id="rId14"/>
      <p:bold r:id="rId15"/>
      <p:italic r:id="rId16"/>
      <p:boldItalic r:id="rId17"/>
    </p:embeddedFont>
    <p:embeddedFont>
      <p:font typeface="Arial Narrow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2" roundtripDataSignature="AMtx7mgq8mp9muW8QVPtSMKcWOzMT1p7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ArialNarrow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.fntdata"/><Relationship Id="rId14" Type="http://schemas.openxmlformats.org/officeDocument/2006/relationships/font" Target="fonts/Constantia-regular.fntdata"/><Relationship Id="rId17" Type="http://schemas.openxmlformats.org/officeDocument/2006/relationships/font" Target="fonts/Constantia-boldItalic.fntdata"/><Relationship Id="rId16" Type="http://schemas.openxmlformats.org/officeDocument/2006/relationships/font" Target="fonts/Constantia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.fntdata"/><Relationship Id="rId6" Type="http://schemas.openxmlformats.org/officeDocument/2006/relationships/slide" Target="slides/slide1.xml"/><Relationship Id="rId18" Type="http://schemas.openxmlformats.org/officeDocument/2006/relationships/font" Target="fonts/ArialNarrow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207be88545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g2207be8854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g2207be88545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9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9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9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1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1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3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3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3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4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281.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uk-UA" sz="5500"/>
            </a:br>
            <a:r>
              <a:rPr b="1" lang="uk-UA" sz="6000"/>
              <a:t>У  Христі</a:t>
            </a:r>
            <a:endParaRPr b="1" sz="6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Довго я в житті блукав,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 лиш на Голгофі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Благодать святу пізнав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Й дивний дар любові.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У Христі, у Христі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Благодать і слава;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Він спасіння дав мені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І на вічність право.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t/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На Спасителя Христа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Вся моя надія;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Знає Він моє життя,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Плани всі та мрії.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У Христі, у Христі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Благодать і слава;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Він спасіння дав мені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І на вічність право.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t/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З Богом кожен день живу,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Він мій добрий Пастир.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Я за Ним сміливо йду,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Він не дасть упасти.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У Христі, у Христі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Благодать і слава;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Він спасіння дав мені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І на вічність право.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t/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207be88545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g2207be88545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281.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uk-UA" sz="5500"/>
            </a:br>
            <a:r>
              <a:rPr b="1" lang="uk-UA" sz="6000"/>
              <a:t>У  Христі</a:t>
            </a:r>
            <a:endParaRPr b="1" sz="6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