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jMf+4UmaSnGaONjtq+NKsv2BHE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f52d5a89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2f52d5a89e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4" name="Google Shape;14;p12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5" name="Google Shape;15;p12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16" name="Google Shape;16;p12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7" name="Google Shape;17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4" name="Google Shape;24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0" name="Google Shape;30;p14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2" name="Google Shape;32;p14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2" name="Google Shape;4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49" name="Google Shape;49;p16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0" name="Google Shape;50;p16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5" name="Google Shape;55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0" name="Google Shape;70;p20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3" name="Google Shape;73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0" name="Google Shape;10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303.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Біблію  дайте</a:t>
            </a:r>
            <a:endParaRPr b="1" sz="6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f52d5a89eb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2f52d5a89eb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303.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 </a:t>
            </a:r>
            <a:br>
              <a:rPr b="1" lang="uk-UA" sz="5500"/>
            </a:br>
            <a:r>
              <a:rPr b="1" lang="uk-UA" sz="5500"/>
              <a:t>Біблію  дайте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“Біблію дайте”, - голос скрізь лунає,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Чути в усіх куточках на землі.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Біблія мудрість Божу відкриває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І всю любов, проявлену в Христі.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t/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alibri"/>
              <a:buNone/>
            </a:pPr>
            <a:r>
              <a:rPr b="1" lang="uk-UA" sz="2800">
                <a:latin typeface="Calibri"/>
                <a:ea typeface="Calibri"/>
                <a:cs typeface="Calibri"/>
                <a:sym typeface="Calibri"/>
              </a:rPr>
              <a:t>1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бо вона навчає,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нам любити Бога понад все.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О, що за радість праведних  чекає,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в славі наш Господь з Небес прийде!</a:t>
            </a:r>
            <a:endParaRPr/>
          </a:p>
        </p:txBody>
      </p:sp>
      <p:sp>
        <p:nvSpPr>
          <p:cNvPr id="103" name="Google Shape;103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Біблію дайте, як журба приходить,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важко йти і серце защемить.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 лиш вона до мене заговорить –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Радість і мир у серці зацарить.</a:t>
            </a:r>
            <a:endParaRPr/>
          </a:p>
        </p:txBody>
      </p:sp>
      <p:sp>
        <p:nvSpPr>
          <p:cNvPr id="109" name="Google Shape;109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alibri"/>
              <a:buNone/>
            </a:pPr>
            <a:r>
              <a:rPr b="1" lang="uk-UA" sz="2800">
                <a:latin typeface="Calibri"/>
                <a:ea typeface="Calibri"/>
                <a:cs typeface="Calibri"/>
                <a:sym typeface="Calibri"/>
              </a:rPr>
              <a:t>2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бо вона навчає,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нам любити Бога понад все.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О, що за радість праведних  чекає,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в славі наш Господь з Небес прийде!</a:t>
            </a:r>
            <a:endParaRPr/>
          </a:p>
        </p:txBody>
      </p:sp>
      <p:sp>
        <p:nvSpPr>
          <p:cNvPr id="115" name="Google Shape;115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як прийде спокуса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І сил нема її перемогти.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З Книги святої мудрості навчуся,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Щоб від гріха себе уберегти. </a:t>
            </a:r>
            <a:endParaRPr/>
          </a:p>
        </p:txBody>
      </p:sp>
      <p:sp>
        <p:nvSpPr>
          <p:cNvPr id="121" name="Google Shape;121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alibri"/>
              <a:buNone/>
            </a:pPr>
            <a:r>
              <a:rPr b="1" lang="uk-UA" sz="2800">
                <a:latin typeface="Calibri"/>
                <a:ea typeface="Calibri"/>
                <a:cs typeface="Calibri"/>
                <a:sym typeface="Calibri"/>
              </a:rPr>
              <a:t>3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бо вона навчає,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нам любити Бога понад все.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О, що за радість праведних  чекає,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в славі наш Господь з Небес прийде!</a:t>
            </a:r>
            <a:endParaRPr/>
          </a:p>
        </p:txBody>
      </p:sp>
      <p:sp>
        <p:nvSpPr>
          <p:cNvPr id="127" name="Google Shape;127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– лиш у ній спасіння,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Правильний шлях до світлої мети.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 ній постанови Божі та веління,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свято жити нам на цій землі. </a:t>
            </a:r>
            <a:endParaRPr/>
          </a:p>
        </p:txBody>
      </p:sp>
      <p:sp>
        <p:nvSpPr>
          <p:cNvPr id="133" name="Google Shape;133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alibri"/>
              <a:buNone/>
            </a:pPr>
            <a:r>
              <a:rPr b="1" lang="uk-UA" sz="2800">
                <a:latin typeface="Calibri"/>
                <a:ea typeface="Calibri"/>
                <a:cs typeface="Calibri"/>
                <a:sym typeface="Calibri"/>
              </a:rPr>
              <a:t>4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Біблію дайте, бо вона навчає,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нам любити Бога понад все.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О, що за радість праведних  чекає,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в славі наш Господь з Небес прийде!</a:t>
            </a:r>
            <a:endParaRPr/>
          </a:p>
        </p:txBody>
      </p:sp>
      <p:sp>
        <p:nvSpPr>
          <p:cNvPr id="139" name="Google Shape;139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