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iniDG/uny6WbdcnG84zH1wJGmC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21f750d4a1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321f750d4a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321f750d4a1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0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0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0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2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2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4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4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8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463.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Ісус – це мій скарб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Ісус, мій Спаситель, дорожчий мені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За всі незліченні багатства земні.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Від золота краще Ім’я дороге,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Ісус – це мій скарб,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Він для мене все!</a:t>
            </a:r>
            <a:endParaRPr sz="4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Не шукаю скарбів я на цій землі,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Без Христа все марнота.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Ніщо в цьому світі не вабить мене.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Ісус - для мене все!</a:t>
            </a:r>
            <a:endParaRPr/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Сильніша за владу могутніх царів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Ісуса любов, що спасає весь світ.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Ні слава, ні велич не ваблять мене,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Ісус - це мій скарб,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Він для мене все!</a:t>
            </a:r>
            <a:endParaRPr/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Не шукаю скарбів я на цій землі,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Без Христа все марнота.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Ніщо в цьому світі не вабить мене.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Ісус - для мене все!</a:t>
            </a:r>
            <a:endParaRPr/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Від меду солодше Ісуса Ім’я,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Від слави Його вмить зникає пітьма.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Він змістом наповнить життя все моє.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Ісус – це мій скарб,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Він для мене все!</a:t>
            </a:r>
            <a:endParaRPr sz="4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Не шукаю скарбів я на цій землі,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Без Христа все марнота.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Ніщо в цьому світі не вабить мене.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Ісус - для мене все!</a:t>
            </a:r>
            <a:endParaRPr/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21f750d4a1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321f750d4a1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463.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Ісус – це мій скарб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