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iWYj0OQUbCcohIV3XfuDuNbo3I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d08b5ad42c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2d08b5ad42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2d08b5ad42c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3.</a:t>
            </a:r>
            <a:br>
              <a:rPr b="1" lang="uk-UA" sz="5500"/>
            </a:br>
            <a:r>
              <a:rPr b="1" lang="uk-UA" sz="6000"/>
              <a:t>Хай  буде  Тобі</a:t>
            </a:r>
            <a:endParaRPr b="1" sz="6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Хай буде Тобі,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Отче наш всеблагий,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Честь і слава за дар Благодаті святий.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Алілуя! Славний Бог наш!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Алілуя, амінь.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Алілуя! Славний Бог наш Повіки, амінь.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Ісусе, прийми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Поклоніння від нас.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Ти любов’ю від смерті Дітей Своїх спас.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Алілуя! Славний Бог наш!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Алілуя, амінь.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Алілуя! Славний Бог наш Повіки, амінь.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Честь, славу Творцю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Ми несем за любов.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Будем славити вічно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Спасительну кров.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Алілуя! Славний Бог наш!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Алілуя, амінь.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Алілуя! Славний Бог наш Повіки, амінь.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d08b5ad42c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2d08b5ad42c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3.</a:t>
            </a:r>
            <a:br>
              <a:rPr b="1" lang="uk-UA" sz="5500"/>
            </a:br>
            <a:r>
              <a:rPr b="1" lang="uk-UA" sz="6000"/>
              <a:t>Хай  буде  Тобі</a:t>
            </a:r>
            <a:endParaRPr b="1" sz="6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