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60" r:id="rId5"/>
    <p:sldId id="25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e2t7c282ffYRe+QKytKfYcoxn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49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49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2b23a64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e2b23a64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e2b23a64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4"/>
          <p:cNvCxnSpPr/>
          <p:nvPr/>
        </p:nvCxnSpPr>
        <p:spPr>
          <a:xfrm>
            <a:off x="1463626" y="2662595"/>
            <a:ext cx="2971800" cy="1191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4"/>
          <p:cNvCxnSpPr/>
          <p:nvPr/>
        </p:nvCxnSpPr>
        <p:spPr>
          <a:xfrm>
            <a:off x="4708574" y="2662595"/>
            <a:ext cx="2971800" cy="1191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20" name="Google Shape;20;p4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817614" y="-1274564"/>
            <a:ext cx="35087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685800" y="3687744"/>
            <a:ext cx="7924800" cy="3226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648200" y="1143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1651422"/>
            <a:ext cx="4038600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49788" y="1651422"/>
            <a:ext cx="4038600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4648200" y="1049695"/>
            <a:ext cx="404018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62945" y="1635164"/>
            <a:ext cx="3749040" cy="1191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8"/>
          <p:cNvCxnSpPr/>
          <p:nvPr/>
        </p:nvCxnSpPr>
        <p:spPr>
          <a:xfrm>
            <a:off x="4754880" y="1635164"/>
            <a:ext cx="3749040" cy="1191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6248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457200" y="342900"/>
            <a:ext cx="6019800" cy="417195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629400" y="1200150"/>
            <a:ext cx="20574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00034" y="4143386"/>
            <a:ext cx="830580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“Пісні  хвали  та  поклоніння”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000"/>
              <a:buFont typeface="Calibri"/>
              <a:buNone/>
            </a:pPr>
            <a:r>
              <a:rPr lang="uk-UA" sz="4000" b="1">
                <a:latin typeface="Calibri"/>
                <a:ea typeface="Calibri"/>
                <a:cs typeface="Calibri"/>
                <a:sym typeface="Calibri"/>
              </a:rPr>
              <a:t>№ 14</a:t>
            </a:r>
            <a:r>
              <a:rPr lang="uk-UA" sz="5500" b="1"/>
              <a:t/>
            </a:r>
            <a:br>
              <a:rPr lang="uk-UA" sz="5500" b="1"/>
            </a:br>
            <a:r>
              <a:rPr lang="uk-UA" sz="5500" b="1"/>
              <a:t>Наш  вічний  Бог</a:t>
            </a:r>
            <a:endParaRPr sz="5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428610"/>
            <a:ext cx="8643998" cy="428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4420"/>
              <a:buNone/>
            </a:pPr>
            <a:r>
              <a:rPr lang="uk-UA" sz="4800" b="1" dirty="0">
                <a:latin typeface="Calibri"/>
                <a:ea typeface="Calibri"/>
                <a:cs typeface="Calibri"/>
                <a:sym typeface="Calibri"/>
              </a:rPr>
              <a:t>Наш вічний Бог є триєдиний,</a:t>
            </a:r>
            <a:endParaRPr sz="2400" dirty="0"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420"/>
              <a:buNone/>
            </a:pPr>
            <a:r>
              <a:rPr lang="uk-UA" sz="4800" b="1" dirty="0" err="1">
                <a:latin typeface="Calibri"/>
                <a:ea typeface="Calibri"/>
                <a:cs typeface="Calibri"/>
                <a:sym typeface="Calibri"/>
              </a:rPr>
              <a:t>Славте</a:t>
            </a:r>
            <a:r>
              <a:rPr lang="uk-UA" sz="4800" b="1" dirty="0">
                <a:latin typeface="Calibri"/>
                <a:ea typeface="Calibri"/>
                <a:cs typeface="Calibri"/>
                <a:sym typeface="Calibri"/>
              </a:rPr>
              <a:t> Його велич і силу.</a:t>
            </a:r>
            <a:endParaRPr sz="2400" dirty="0"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335"/>
              <a:buNone/>
            </a:pPr>
            <a:r>
              <a:rPr lang="uk-UA" sz="4800" b="1" dirty="0">
                <a:latin typeface="Calibri"/>
                <a:ea typeface="Calibri"/>
                <a:cs typeface="Calibri"/>
                <a:sym typeface="Calibri"/>
              </a:rPr>
              <a:t>Він Неба Цар, наша твердиня,</a:t>
            </a:r>
            <a:endParaRPr sz="2400" dirty="0"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420"/>
              <a:buNone/>
            </a:pPr>
            <a:r>
              <a:rPr lang="uk-UA" sz="4800" b="1" dirty="0" err="1">
                <a:latin typeface="Calibri"/>
                <a:ea typeface="Calibri"/>
                <a:cs typeface="Calibri"/>
                <a:sym typeface="Calibri"/>
              </a:rPr>
              <a:t>Славте</a:t>
            </a:r>
            <a:r>
              <a:rPr lang="uk-UA" sz="4800" b="1" dirty="0">
                <a:latin typeface="Calibri"/>
                <a:ea typeface="Calibri"/>
                <a:cs typeface="Calibri"/>
                <a:sym typeface="Calibri"/>
              </a:rPr>
              <a:t> повіки Бога в святині</a:t>
            </a:r>
            <a:r>
              <a:rPr lang="uk-UA" sz="48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31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Font typeface="Constantia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2159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" y="371901"/>
            <a:ext cx="8929718" cy="428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Вічний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Бог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Син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– </a:t>
            </a:r>
            <a:endParaRPr lang="ru-RU" sz="4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 smtClean="0">
                <a:latin typeface="Calibri"/>
                <a:ea typeface="Calibri"/>
                <a:cs typeface="Calibri"/>
                <a:sym typeface="Calibri"/>
              </a:rPr>
              <a:t>справжній</a:t>
            </a:r>
            <a:r>
              <a:rPr lang="ru-RU" sz="4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Месія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Ісус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Христос – Бог і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людина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Ньому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Отець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дав нам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спасіння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Славте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повіки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Божого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Сина.</a:t>
            </a:r>
            <a:r>
              <a:rPr lang="uk-UA" sz="48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31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Font typeface="Constantia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-28353" y="577472"/>
            <a:ext cx="9172353" cy="428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Бог Дух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Святий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нас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надихає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Церкві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дари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Він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посилає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правди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шлях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всіх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направляє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Істин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духовних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Він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 нас </a:t>
            </a: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навчає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74320" lvl="0" indent="-274320" algn="ctr">
              <a:spcBef>
                <a:spcPts val="0"/>
              </a:spcBef>
              <a:buSzPts val="4420"/>
              <a:buNone/>
            </a:pPr>
            <a:r>
              <a:rPr lang="ru-RU" sz="4800" b="1" dirty="0" err="1">
                <a:latin typeface="Calibri"/>
                <a:ea typeface="Calibri"/>
                <a:cs typeface="Calibri"/>
                <a:sym typeface="Calibri"/>
              </a:rPr>
              <a:t>Амінь</a:t>
            </a:r>
            <a:r>
              <a:rPr lang="ru-RU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31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Font typeface="Constantia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742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2b23a6455_0_0"/>
          <p:cNvSpPr txBox="1">
            <a:spLocks noGrp="1"/>
          </p:cNvSpPr>
          <p:nvPr>
            <p:ph type="subTitle" idx="1"/>
          </p:nvPr>
        </p:nvSpPr>
        <p:spPr>
          <a:xfrm>
            <a:off x="500034" y="4143386"/>
            <a:ext cx="8305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“Пісні  хвали  та  поклоніння”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e2b23a6455_0_0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000"/>
              <a:buFont typeface="Calibri"/>
              <a:buNone/>
            </a:pPr>
            <a:r>
              <a:rPr lang="uk-UA" sz="4000" b="1">
                <a:latin typeface="Calibri"/>
                <a:ea typeface="Calibri"/>
                <a:cs typeface="Calibri"/>
                <a:sym typeface="Calibri"/>
              </a:rPr>
              <a:t>№ 14</a:t>
            </a:r>
            <a:r>
              <a:rPr lang="uk-UA" sz="5500" b="1"/>
              <a:t/>
            </a:r>
            <a:br>
              <a:rPr lang="uk-UA" sz="5500" b="1"/>
            </a:br>
            <a:r>
              <a:rPr lang="uk-UA" sz="5500" b="1"/>
              <a:t>Наш  вічний  Бог</a:t>
            </a:r>
            <a:endParaRPr sz="55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Noto Sans Symbols</vt:lpstr>
      <vt:lpstr>Arial Narrow</vt:lpstr>
      <vt:lpstr>Arial</vt:lpstr>
      <vt:lpstr>Constantia</vt:lpstr>
      <vt:lpstr>Бумажная</vt:lpstr>
      <vt:lpstr>№ 14 Наш  вічний  Бог</vt:lpstr>
      <vt:lpstr>Презентация PowerPoint</vt:lpstr>
      <vt:lpstr>Презентация PowerPoint</vt:lpstr>
      <vt:lpstr>Презентация PowerPoint</vt:lpstr>
      <vt:lpstr>№ 14 Наш  вічний  Бог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14 Наш  вічний  Бог</dc:title>
  <dc:creator>Пиит Некрасов</dc:creator>
  <cp:lastModifiedBy>Кампен Юля</cp:lastModifiedBy>
  <cp:revision>1</cp:revision>
  <dcterms:created xsi:type="dcterms:W3CDTF">2021-05-24T11:20:44Z</dcterms:created>
  <dcterms:modified xsi:type="dcterms:W3CDTF">2025-04-30T09:09:09Z</dcterms:modified>
</cp:coreProperties>
</file>