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iYKfqvz5JXoz802Ji8rMNjRKI/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ef48bcaed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2ef48bcae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2ef48bcaed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1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1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1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3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5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5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139.</a:t>
            </a:r>
            <a:br>
              <a:rPr b="1" lang="uk-UA" sz="5500"/>
            </a:br>
            <a:r>
              <a:rPr b="1" lang="uk-UA" sz="5500"/>
              <a:t>В строфах піднесених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ef48bcaedc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2ef48bcaedc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139.</a:t>
            </a:r>
            <a:br>
              <a:rPr b="1" lang="uk-UA" sz="5500"/>
            </a:br>
            <a:r>
              <a:rPr b="1" lang="uk-UA" sz="5500"/>
              <a:t>В строфах піднесених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 строфах піднесених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Я прославляю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Вірність велику, мій Боже, Твою.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Серцем збагнути цю вірність бажаю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осягти всю її глибину. </a:t>
            </a:r>
            <a:endParaRPr sz="4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Вірний та істинний,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Вічний в любові 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Отче, відкрий мені благість Свою.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Серце моє наповняєш любов’ю.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Я прославляю всю вірність Твою. 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Вірності  дивній Твоїй довіряюсь.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Знаю: Ти чуєш молитву мою.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Отче, в ту мить, як до Тебе звертаюсь,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Я відчуваю десницю Твою. </a:t>
            </a:r>
            <a:endParaRPr sz="4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Вірний та істинний,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Вічний в любові 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Отче, відкрий мені благість Свою.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Серце моє наповняєш любов’ю.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Я прославляю всю вірність Твою. </a:t>
            </a:r>
            <a:endParaRPr/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Боже, хоч іноді й не розумію,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Через страждання навіщо ведеш,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Отче, Свій шлях довіряю Тобі 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Знаю, що радість в кінці Ти даєш.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Вірний та істинний,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Вічний в любові 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Отче, відкрий мені благість Свою.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Серце моє наповняєш любов’ю.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Я прославляю всю вірність Твою. 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Вірністю вічною я надихаюсь.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Прагну служити одному Тобі.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Серцем молю і в покорі схиляюсь,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Сили даруй, щоб був вірним завжди.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Вірний та істинний,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Вічний в любові 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Отче, відкрий мені благість Свою.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Серце моє наповняєш любов’ю.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Я прославляю всю вірність Твою. </a:t>
            </a:r>
            <a:endParaRPr/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