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Constantia"/>
      <p:regular r:id="rId14"/>
      <p:bold r:id="rId15"/>
      <p:italic r:id="rId16"/>
      <p:boldItalic r:id="rId17"/>
    </p:embeddedFont>
    <p:embeddedFont>
      <p:font typeface="Arial Narrow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iGsDvzRgVkJERZUnCFsK3j7F/R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rialNarrow-italic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ArialNarrow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.fntdata"/><Relationship Id="rId14" Type="http://schemas.openxmlformats.org/officeDocument/2006/relationships/font" Target="fonts/Constantia-regular.fntdata"/><Relationship Id="rId17" Type="http://schemas.openxmlformats.org/officeDocument/2006/relationships/font" Target="fonts/Constantia-boldItalic.fntdata"/><Relationship Id="rId16" Type="http://schemas.openxmlformats.org/officeDocument/2006/relationships/font" Target="fonts/Constantia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.fntdata"/><Relationship Id="rId6" Type="http://schemas.openxmlformats.org/officeDocument/2006/relationships/slide" Target="slides/slide1.xml"/><Relationship Id="rId18" Type="http://schemas.openxmlformats.org/officeDocument/2006/relationships/font" Target="fonts/ArialNarrow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21f5400092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21f54000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21f5400092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9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9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9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1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1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3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3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4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455.</a:t>
            </a:r>
            <a:br>
              <a:rPr b="1" lang="uk-UA" sz="5500"/>
            </a:br>
            <a:r>
              <a:rPr b="1" lang="uk-UA" sz="5500"/>
              <a:t>Божа  сім’я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 цьому світі є вогнище любові,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Де зігріти ми можемо серця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де знайдем підтримку в кожнім слові,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Це міцна, Богом створена сім’я.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Тільки Господь допоможе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Щастя вершини досягти.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Він, тільки Він єдиний зможе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Любов в наших сім’ях зберегти.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У сім’ї, де Господь усім керує,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Там живуть щастя, злагода і мир;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825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Слів підтримки ніколи не бракує,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Там натхнення для здійснення всіх мрій.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Тільки Господь допоможе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Щастя вершини досягти.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Він, тільки Він єдиний зможе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Любов в наших сім’ях зберегти.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Добрий Бог нас усіх зібрав під крила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на вічність міцну надію дав,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тепер ми в Христі сім’я єдина,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Нас любов’ю святою об’єднав.</a:t>
            </a:r>
            <a:endParaRPr b="1" sz="47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t/>
            </a:r>
            <a:endParaRPr sz="5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Тільки Господь допоможе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Щастя вершини досягти.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Він, тільки Він єдиний зможе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250"/>
              <a:buNone/>
            </a:pPr>
            <a:r>
              <a:rPr b="1" lang="uk-UA" sz="5000">
                <a:latin typeface="Calibri"/>
                <a:ea typeface="Calibri"/>
                <a:cs typeface="Calibri"/>
                <a:sym typeface="Calibri"/>
              </a:rPr>
              <a:t>Любов в наших сім’ях зберегти.</a:t>
            </a:r>
            <a:endParaRPr b="1" sz="5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21f5400092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g321f5400092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455.</a:t>
            </a:r>
            <a:br>
              <a:rPr b="1" lang="uk-UA" sz="5500"/>
            </a:br>
            <a:r>
              <a:rPr b="1" lang="uk-UA" sz="5500"/>
              <a:t>Божа  сім’я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