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6l7XcYdVNbG+MGxYeJ0j0S8pl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95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47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43591ae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f43591ae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f43591ae1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lt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530"/>
              <a:buNone/>
              <a:defRPr/>
            </a:lvl4pPr>
            <a:lvl5pPr lvl="4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5pPr>
            <a:lvl6pPr lvl="5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6pPr>
            <a:lvl7pPr lvl="6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7pPr>
            <a:lvl8pPr lvl="7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8pPr>
            <a:lvl9pPr lvl="8" algn="ctr">
              <a:spcBef>
                <a:spcPts val="340"/>
              </a:spcBef>
              <a:spcAft>
                <a:spcPts val="0"/>
              </a:spcAft>
              <a:buSzPts val="153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7"/>
          <p:cNvCxnSpPr/>
          <p:nvPr/>
        </p:nvCxnSpPr>
        <p:spPr>
          <a:xfrm>
            <a:off x="1463626" y="2662595"/>
            <a:ext cx="2971800" cy="1191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19" name="Google Shape;19;p7"/>
          <p:cNvCxnSpPr/>
          <p:nvPr/>
        </p:nvCxnSpPr>
        <p:spPr>
          <a:xfrm>
            <a:off x="4708574" y="2662595"/>
            <a:ext cx="2971800" cy="1191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20" name="Google Shape;20;p7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2817614" y="-1274564"/>
            <a:ext cx="35087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ctr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800"/>
              <a:buFont typeface="Constantia"/>
              <a:buNone/>
              <a:defRPr sz="4800" b="0">
                <a:solidFill>
                  <a:srgbClr val="F9F9F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190"/>
              <a:buNone/>
              <a:defRPr sz="1400">
                <a:solidFill>
                  <a:schemeClr val="lt1"/>
                </a:solidFill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cxnSp>
        <p:nvCxnSpPr>
          <p:cNvPr id="36" name="Google Shape;36;p9"/>
          <p:cNvCxnSpPr/>
          <p:nvPr/>
        </p:nvCxnSpPr>
        <p:spPr>
          <a:xfrm>
            <a:off x="685800" y="3687744"/>
            <a:ext cx="7924800" cy="3226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648200" y="1143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457200" y="1651422"/>
            <a:ext cx="4038600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3"/>
          </p:nvPr>
        </p:nvSpPr>
        <p:spPr>
          <a:xfrm>
            <a:off x="4649788" y="1651422"/>
            <a:ext cx="4038600" cy="293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4"/>
          </p:nvPr>
        </p:nvSpPr>
        <p:spPr>
          <a:xfrm>
            <a:off x="4648200" y="1049695"/>
            <a:ext cx="404018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210"/>
              <a:buNone/>
              <a:defRPr sz="26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530"/>
              <a:buNone/>
              <a:defRPr sz="18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1360"/>
              <a:buNone/>
              <a:defRPr sz="1600" b="1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cxnSp>
        <p:nvCxnSpPr>
          <p:cNvPr id="53" name="Google Shape;53;p11"/>
          <p:cNvCxnSpPr/>
          <p:nvPr/>
        </p:nvCxnSpPr>
        <p:spPr>
          <a:xfrm>
            <a:off x="562945" y="1635164"/>
            <a:ext cx="3749040" cy="1191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54" name="Google Shape;54;p11"/>
          <p:cNvCxnSpPr/>
          <p:nvPr/>
        </p:nvCxnSpPr>
        <p:spPr>
          <a:xfrm>
            <a:off x="4754880" y="1635164"/>
            <a:ext cx="3749040" cy="1191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57200" y="342900"/>
            <a:ext cx="62484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60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5755" algn="l">
              <a:spcBef>
                <a:spcPts val="300"/>
              </a:spcBef>
              <a:spcAft>
                <a:spcPts val="0"/>
              </a:spcAft>
              <a:buSzPts val="1530"/>
              <a:buChar char="⚫"/>
              <a:defRPr/>
            </a:lvl4pPr>
            <a:lvl5pPr marL="2286000" lvl="4" indent="-325754" algn="l">
              <a:spcBef>
                <a:spcPts val="340"/>
              </a:spcBef>
              <a:spcAft>
                <a:spcPts val="0"/>
              </a:spcAft>
              <a:buSzPts val="1530"/>
              <a:buChar char="⚫"/>
              <a:defRPr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nstantia"/>
              <a:buNone/>
              <a:defRPr sz="1800" b="1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2"/>
          </p:nvPr>
        </p:nvSpPr>
        <p:spPr>
          <a:xfrm>
            <a:off x="457200" y="342900"/>
            <a:ext cx="6019800" cy="417195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6629400" y="1200150"/>
            <a:ext cx="20574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360"/>
              <a:buFont typeface="Constantia"/>
              <a:buNone/>
              <a:defRPr sz="1600" b="0">
                <a:solidFill>
                  <a:schemeClr val="lt2"/>
                </a:solidFill>
              </a:defRPr>
            </a:lvl1pPr>
            <a:lvl2pPr marL="914400" lvl="1" indent="-293369" algn="l">
              <a:spcBef>
                <a:spcPts val="100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0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7177" algn="l">
              <a:spcBef>
                <a:spcPts val="300"/>
              </a:spcBef>
              <a:spcAft>
                <a:spcPts val="0"/>
              </a:spcAft>
              <a:buSzPts val="765"/>
              <a:buChar char="⚫"/>
              <a:defRPr sz="900"/>
            </a:lvl4pPr>
            <a:lvl5pPr marL="2286000" lvl="4" indent="-277177" algn="l">
              <a:spcBef>
                <a:spcPts val="340"/>
              </a:spcBef>
              <a:spcAft>
                <a:spcPts val="0"/>
              </a:spcAft>
              <a:buSzPts val="765"/>
              <a:buChar char="⚫"/>
              <a:defRPr sz="900"/>
            </a:lvl5pPr>
            <a:lvl6pPr marL="2743200" lvl="5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6pPr>
            <a:lvl7pPr marL="3200400" lvl="6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7pPr>
            <a:lvl8pPr marL="3657600" lvl="7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8pPr>
            <a:lvl9pPr marL="4114800" lvl="8" indent="-325754" algn="l">
              <a:spcBef>
                <a:spcPts val="340"/>
              </a:spcBef>
              <a:spcAft>
                <a:spcPts val="0"/>
              </a:spcAft>
              <a:buSzPts val="1530"/>
              <a:buChar char="🖙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🖙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🖙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🖙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2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500034" y="4143386"/>
            <a:ext cx="8305800" cy="6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uk-U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“Пісні  хвали  та  поклоніння”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000"/>
              <a:buFont typeface="Calibri"/>
              <a:buNone/>
            </a:pPr>
            <a:r>
              <a:rPr lang="uk-UA" sz="4500" b="1">
                <a:latin typeface="Calibri"/>
                <a:ea typeface="Calibri"/>
                <a:cs typeface="Calibri"/>
                <a:sym typeface="Calibri"/>
              </a:rPr>
              <a:t>242.</a:t>
            </a:r>
            <a:r>
              <a:rPr lang="uk-UA" sz="4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5500" b="1"/>
              <a:t/>
            </a:r>
            <a:br>
              <a:rPr lang="uk-UA" sz="5500" b="1"/>
            </a:br>
            <a:r>
              <a:rPr lang="uk-UA" sz="5500" b="1"/>
              <a:t>Ісус – мій  Спаситель</a:t>
            </a:r>
            <a:endParaRPr sz="55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285720" y="714362"/>
            <a:ext cx="8643998" cy="40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4675"/>
              <a:buNone/>
            </a:pPr>
            <a:r>
              <a:rPr lang="uk-UA" sz="5500" b="1">
                <a:latin typeface="Calibri"/>
                <a:ea typeface="Calibri"/>
                <a:cs typeface="Calibri"/>
                <a:sym typeface="Calibri"/>
              </a:rPr>
              <a:t>Ісус – мій Спаситель.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675"/>
              <a:buNone/>
            </a:pPr>
            <a:r>
              <a:rPr lang="uk-UA" sz="5500" b="1">
                <a:latin typeface="Calibri"/>
                <a:ea typeface="Calibri"/>
                <a:cs typeface="Calibri"/>
                <a:sym typeface="Calibri"/>
              </a:rPr>
              <a:t>Щастя в Тобі я знайшов.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675"/>
              <a:buNone/>
            </a:pPr>
            <a:r>
              <a:rPr lang="uk-UA" sz="5500" b="1">
                <a:latin typeface="Calibri"/>
                <a:ea typeface="Calibri"/>
                <a:cs typeface="Calibri"/>
                <a:sym typeface="Calibri"/>
              </a:rPr>
              <a:t>Хай все життя моя душа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675"/>
              <a:buNone/>
            </a:pPr>
            <a:r>
              <a:rPr lang="uk-UA" sz="5500" b="1">
                <a:latin typeface="Calibri"/>
                <a:ea typeface="Calibri"/>
                <a:cs typeface="Calibri"/>
                <a:sym typeface="Calibri"/>
              </a:rPr>
              <a:t>Співає про Твою любов!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800"/>
              <a:buFont typeface="Arial Narrow"/>
              <a:buNone/>
            </a:pPr>
            <a:endParaRPr sz="2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285720" y="714362"/>
            <a:ext cx="8643998" cy="40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4675"/>
              <a:buNone/>
            </a:pPr>
            <a:r>
              <a:rPr lang="uk-UA" sz="5500" b="1">
                <a:latin typeface="Calibri"/>
                <a:ea typeface="Calibri"/>
                <a:cs typeface="Calibri"/>
                <a:sym typeface="Calibri"/>
              </a:rPr>
              <a:t>Надія, притулок, 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675"/>
              <a:buNone/>
            </a:pPr>
            <a:r>
              <a:rPr lang="uk-UA" sz="5500" b="1">
                <a:latin typeface="Calibri"/>
                <a:ea typeface="Calibri"/>
                <a:cs typeface="Calibri"/>
                <a:sym typeface="Calibri"/>
              </a:rPr>
              <a:t>Захист і скеля міцна!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675"/>
              <a:buNone/>
            </a:pPr>
            <a:r>
              <a:rPr lang="uk-UA" sz="5500" b="1">
                <a:latin typeface="Calibri"/>
                <a:ea typeface="Calibri"/>
                <a:cs typeface="Calibri"/>
                <a:sym typeface="Calibri"/>
              </a:rPr>
              <a:t>Кожного дня пісня моя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675"/>
              <a:buNone/>
            </a:pPr>
            <a:r>
              <a:rPr lang="uk-UA" sz="5500" b="1">
                <a:latin typeface="Calibri"/>
                <a:ea typeface="Calibri"/>
                <a:cs typeface="Calibri"/>
                <a:sym typeface="Calibri"/>
              </a:rPr>
              <a:t>Лине в вічні Небеса!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800"/>
              <a:buFont typeface="Constantia"/>
              <a:buNone/>
            </a:pPr>
            <a:endParaRPr sz="2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85720" y="714362"/>
            <a:ext cx="8643998" cy="40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uk-UA" sz="4700" b="1">
                <a:latin typeface="Calibri"/>
                <a:ea typeface="Calibri"/>
                <a:cs typeface="Calibri"/>
                <a:sym typeface="Calibri"/>
              </a:rPr>
              <a:t>Разом співаймо для Бога Землі:</a:t>
            </a:r>
            <a:endParaRPr sz="4700"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080"/>
              <a:buNone/>
            </a:pPr>
            <a:r>
              <a:rPr lang="uk-UA" sz="4800" b="1">
                <a:latin typeface="Calibri"/>
                <a:ea typeface="Calibri"/>
                <a:cs typeface="Calibri"/>
                <a:sym typeface="Calibri"/>
              </a:rPr>
              <a:t>“Велич і слава належать Тобі!”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080"/>
              <a:buNone/>
            </a:pPr>
            <a:r>
              <a:rPr lang="uk-UA" sz="4800" b="1">
                <a:latin typeface="Calibri"/>
                <a:ea typeface="Calibri"/>
                <a:cs typeface="Calibri"/>
                <a:sym typeface="Calibri"/>
              </a:rPr>
              <a:t>Схиляться гори і стихнуть моря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080"/>
              <a:buNone/>
            </a:pPr>
            <a:r>
              <a:rPr lang="uk-UA" sz="4800" b="1">
                <a:latin typeface="Calibri"/>
                <a:ea typeface="Calibri"/>
                <a:cs typeface="Calibri"/>
                <a:sym typeface="Calibri"/>
              </a:rPr>
              <a:t>Перед Богом святим.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800"/>
              <a:buFont typeface="Arial Narrow"/>
              <a:buNone/>
            </a:pPr>
            <a:r>
              <a:rPr lang="uk-UA" sz="2800" b="1">
                <a:latin typeface="Arial Narrow"/>
                <a:ea typeface="Arial Narrow"/>
                <a:cs typeface="Arial Narrow"/>
                <a:sym typeface="Arial Narrow"/>
              </a:rPr>
              <a:t>Приспів: </a:t>
            </a:r>
            <a:endParaRPr sz="2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285720" y="714362"/>
            <a:ext cx="8643998" cy="40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uk-UA" sz="4700" b="1">
                <a:latin typeface="Calibri"/>
                <a:ea typeface="Calibri"/>
                <a:cs typeface="Calibri"/>
                <a:sym typeface="Calibri"/>
              </a:rPr>
              <a:t>Разом співаймо для Бога Землі:</a:t>
            </a:r>
            <a:endParaRPr sz="4700"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080"/>
              <a:buNone/>
            </a:pPr>
            <a:r>
              <a:rPr lang="uk-UA" sz="4800" b="1">
                <a:latin typeface="Calibri"/>
                <a:ea typeface="Calibri"/>
                <a:cs typeface="Calibri"/>
                <a:sym typeface="Calibri"/>
              </a:rPr>
              <a:t>“Велич і слава належать Тобі!”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080"/>
              <a:buNone/>
            </a:pPr>
            <a:r>
              <a:rPr lang="uk-UA" sz="4800" b="1">
                <a:latin typeface="Calibri"/>
                <a:ea typeface="Calibri"/>
                <a:cs typeface="Calibri"/>
                <a:sym typeface="Calibri"/>
              </a:rPr>
              <a:t>Схиляться гори і стихнуть моря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080"/>
              <a:buNone/>
            </a:pPr>
            <a:r>
              <a:rPr lang="uk-UA" sz="4800" b="1">
                <a:latin typeface="Calibri"/>
                <a:ea typeface="Calibri"/>
                <a:cs typeface="Calibri"/>
                <a:sym typeface="Calibri"/>
              </a:rPr>
              <a:t>Перед Богом святим.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07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285720" y="714362"/>
            <a:ext cx="8643998" cy="40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 rtl="0">
              <a:spcBef>
                <a:spcPts val="0"/>
              </a:spcBef>
              <a:spcAft>
                <a:spcPts val="0"/>
              </a:spcAft>
              <a:buSzPts val="4250"/>
              <a:buNone/>
            </a:pPr>
            <a:r>
              <a:rPr lang="uk-UA" sz="5000" b="1">
                <a:latin typeface="Calibri"/>
                <a:ea typeface="Calibri"/>
                <a:cs typeface="Calibri"/>
                <a:sym typeface="Calibri"/>
              </a:rPr>
              <a:t>Радісно пісню співаю Тобі,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250"/>
              <a:buNone/>
            </a:pPr>
            <a:r>
              <a:rPr lang="uk-UA" sz="5000" b="1">
                <a:latin typeface="Calibri"/>
                <a:ea typeface="Calibri"/>
                <a:cs typeface="Calibri"/>
                <a:sym typeface="Calibri"/>
              </a:rPr>
              <a:t>Вічне життя дарував Ти мені,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250"/>
              <a:buNone/>
            </a:pPr>
            <a:r>
              <a:rPr lang="uk-UA" sz="5000" b="1">
                <a:latin typeface="Calibri"/>
                <a:ea typeface="Calibri"/>
                <a:cs typeface="Calibri"/>
                <a:sym typeface="Calibri"/>
              </a:rPr>
              <a:t>Буду любити, Ісусе, </a:t>
            </a:r>
            <a:endParaRPr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250"/>
              <a:buNone/>
            </a:pPr>
            <a:r>
              <a:rPr lang="uk-UA" sz="5000" b="1">
                <a:latin typeface="Calibri"/>
                <a:ea typeface="Calibri"/>
                <a:cs typeface="Calibri"/>
                <a:sym typeface="Calibri"/>
              </a:rPr>
              <a:t>Тебе повік!</a:t>
            </a:r>
            <a:endParaRPr sz="5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800"/>
              <a:buFont typeface="Constantia"/>
              <a:buNone/>
            </a:pPr>
            <a:endParaRPr sz="2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285720" y="714362"/>
            <a:ext cx="8643998" cy="40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250"/>
              <a:buNone/>
            </a:pPr>
            <a:r>
              <a:rPr lang="uk-UA" sz="5000" b="1" dirty="0" smtClean="0">
                <a:latin typeface="Calibri"/>
                <a:ea typeface="Calibri"/>
                <a:cs typeface="Calibri"/>
                <a:sym typeface="Calibri"/>
              </a:rPr>
              <a:t>Буду </a:t>
            </a:r>
            <a:r>
              <a:rPr lang="uk-UA" sz="5000" b="1" dirty="0">
                <a:latin typeface="Calibri"/>
                <a:ea typeface="Calibri"/>
                <a:cs typeface="Calibri"/>
                <a:sym typeface="Calibri"/>
              </a:rPr>
              <a:t>любити, Ісусе, </a:t>
            </a:r>
            <a:endParaRPr dirty="0"/>
          </a:p>
          <a:p>
            <a:pPr marL="274320" lvl="0" indent="-274320" algn="ctr" rtl="0">
              <a:spcBef>
                <a:spcPts val="600"/>
              </a:spcBef>
              <a:spcAft>
                <a:spcPts val="0"/>
              </a:spcAft>
              <a:buSzPts val="4250"/>
              <a:buNone/>
            </a:pPr>
            <a:r>
              <a:rPr lang="uk-UA" sz="5000" b="1" dirty="0">
                <a:latin typeface="Calibri"/>
                <a:ea typeface="Calibri"/>
                <a:cs typeface="Calibri"/>
                <a:sym typeface="Calibri"/>
              </a:rPr>
              <a:t>Тебе повік!</a:t>
            </a:r>
            <a:endParaRPr sz="5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800"/>
              <a:buFont typeface="Constantia"/>
              <a:buNone/>
            </a:pPr>
            <a:endParaRPr sz="2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4580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43591ae1e_0_0"/>
          <p:cNvSpPr txBox="1">
            <a:spLocks noGrp="1"/>
          </p:cNvSpPr>
          <p:nvPr>
            <p:ph type="subTitle" idx="1"/>
          </p:nvPr>
        </p:nvSpPr>
        <p:spPr>
          <a:xfrm>
            <a:off x="500034" y="4143386"/>
            <a:ext cx="83058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uk-U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“Пісні  хвали  та  поклоніння”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f43591ae1e_0_0"/>
          <p:cNvSpPr txBox="1"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4000"/>
              <a:buFont typeface="Calibri"/>
              <a:buNone/>
            </a:pPr>
            <a:r>
              <a:rPr lang="uk-UA" sz="4500" b="1">
                <a:latin typeface="Calibri"/>
                <a:ea typeface="Calibri"/>
                <a:cs typeface="Calibri"/>
                <a:sym typeface="Calibri"/>
              </a:rPr>
              <a:t>242.</a:t>
            </a:r>
            <a:r>
              <a:rPr lang="uk-UA" sz="4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5500" b="1"/>
              <a:t/>
            </a:r>
            <a:br>
              <a:rPr lang="uk-UA" sz="5500" b="1"/>
            </a:br>
            <a:r>
              <a:rPr lang="uk-UA" sz="5500" b="1"/>
              <a:t>Ісус – мій  Спаситель</a:t>
            </a:r>
            <a:endParaRPr sz="55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умажная">
  <a:themeElements>
    <a:clrScheme name="Бумажная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Экран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Arial Narrow</vt:lpstr>
      <vt:lpstr>Arial</vt:lpstr>
      <vt:lpstr>Constantia</vt:lpstr>
      <vt:lpstr>Noto Sans Symbols</vt:lpstr>
      <vt:lpstr>Бумажная</vt:lpstr>
      <vt:lpstr>242.  Ісус – мій  Спаситель</vt:lpstr>
      <vt:lpstr>Презентация PowerPoint</vt:lpstr>
      <vt:lpstr>Презентация PowerPoint</vt:lpstr>
      <vt:lpstr>Приспів: </vt:lpstr>
      <vt:lpstr>Презентация PowerPoint</vt:lpstr>
      <vt:lpstr>Презентация PowerPoint</vt:lpstr>
      <vt:lpstr>Презентация PowerPoint</vt:lpstr>
      <vt:lpstr>242.  Ісус – мій  Спаситель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242.  Ісус – мій  Спаситель</dc:title>
  <dc:creator>Пиит Некрасов</dc:creator>
  <cp:lastModifiedBy>Кампен Юля</cp:lastModifiedBy>
  <cp:revision>1</cp:revision>
  <dcterms:created xsi:type="dcterms:W3CDTF">2021-05-24T11:20:44Z</dcterms:created>
  <dcterms:modified xsi:type="dcterms:W3CDTF">2025-10-08T19:51:58Z</dcterms:modified>
</cp:coreProperties>
</file>