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66" r:id="rId3"/>
    <p:sldId id="269" r:id="rId4"/>
    <p:sldId id="267" r:id="rId5"/>
    <p:sldId id="270" r:id="rId6"/>
    <p:sldId id="268" r:id="rId7"/>
    <p:sldId id="271" r:id="rId8"/>
    <p:sldId id="272" r:id="rId9"/>
    <p:sldId id="273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58" y="6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B0FA7-8D6E-E1BE-3ACC-C98B06125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45486E3A-C0C6-94CA-57A8-0527BCB7C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EDDDED3-2FC0-C5E1-DFAE-9F7995AC0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92FA707-8B8A-1B49-0BA4-B405E4661B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82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642.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Ісусе  наш, вдячні  Тобі  ми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8C911-7DB3-22E8-C7B9-8C22EC8E1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F2561B5C-2925-BDE3-8797-FB6671CD9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Ісусе наш, вдячні Тобі ми,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Що ти так </a:t>
            </a:r>
            <a:r>
              <a:rPr lang="uk-UA" sz="5000" b="1" dirty="0" err="1">
                <a:latin typeface="Calibri" pitchFamily="34" charset="0"/>
                <a:cs typeface="Calibri" pitchFamily="34" charset="0"/>
              </a:rPr>
              <a:t>щедро</a:t>
            </a:r>
            <a:r>
              <a:rPr lang="uk-UA" sz="5000" b="1" dirty="0">
                <a:latin typeface="Calibri" pitchFamily="34" charset="0"/>
                <a:cs typeface="Calibri" pitchFamily="34" charset="0"/>
              </a:rPr>
              <a:t> благословив,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За дар життя, за святість миру,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За те, що всіх нас Ти полюбив.</a:t>
            </a:r>
          </a:p>
          <a:p>
            <a:pPr algn="ctr">
              <a:buNone/>
            </a:pPr>
            <a:endParaRPr lang="uk-UA" sz="5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CD01CFD-E5B6-7E53-07A2-28A83ADA0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55554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D5DB4-AA35-A2C3-B9AE-83572BF8A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A374AB52-E5F1-F29E-2FB5-93D52000C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Боже, Тобі віддаємо ми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Кожен наш подих як хвалу.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Тільки Тобою  живемо ми,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Славимо велич Твою.</a:t>
            </a:r>
          </a:p>
          <a:p>
            <a:pPr algn="ctr">
              <a:buNone/>
            </a:pPr>
            <a:endParaRPr lang="uk-UA" sz="5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63E16D8-FF3A-2F73-5788-8F89AE46F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Arial Narrow" pitchFamily="34" charset="0"/>
              </a:rPr>
              <a:t>Приспів</a:t>
            </a:r>
            <a:r>
              <a:rPr lang="ru-RU" sz="2800" b="1" dirty="0">
                <a:latin typeface="Arial Narrow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66694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0D95A-DDAA-1528-6CC0-778B85E64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EAC8C379-EBE3-6EDF-BBE7-6F99C77C7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Ісусе наш, сповни любов’ю,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Щоб ми служити ближнім могли.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Разом єднай всіх нас Собою,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Щоб ми любили так, як і Ти.</a:t>
            </a:r>
          </a:p>
          <a:p>
            <a:pPr algn="ctr">
              <a:buNone/>
            </a:pPr>
            <a:endParaRPr lang="uk-UA" sz="5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62D12C8A-B35A-1F0F-90F9-56ACABA8D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59758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C6A62-F3A3-D0F7-E59C-E836E5BDB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E7932A58-62BF-DA78-B3A6-6681A696C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Боже, Тобі віддаємо ми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Кожен наш подих як хвалу.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Тільки Тобою  живемо ми,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Славимо велич Твою.</a:t>
            </a:r>
          </a:p>
          <a:p>
            <a:pPr algn="ctr">
              <a:buNone/>
            </a:pPr>
            <a:endParaRPr lang="uk-UA" sz="5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F1D746E-034C-6C37-EC6B-317D0C710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Arial Narrow" pitchFamily="34" charset="0"/>
              </a:rPr>
              <a:t>Приспів</a:t>
            </a:r>
            <a:r>
              <a:rPr lang="ru-RU" sz="2800" b="1" dirty="0">
                <a:latin typeface="Arial Narrow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227996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1BF7E-99CA-6D90-4BC1-3979AB060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1B51AC12-FEC1-0896-3490-9E98798AE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Ісусе наш, щиро ми просим: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Нас до служіння Ти пробуди.</a:t>
            </a:r>
          </a:p>
          <a:p>
            <a:pPr algn="ctr">
              <a:buNone/>
            </a:pPr>
            <a:r>
              <a:rPr lang="uk-UA" sz="4800" b="1" dirty="0">
                <a:latin typeface="Calibri" pitchFamily="34" charset="0"/>
                <a:cs typeface="Calibri" pitchFamily="34" charset="0"/>
              </a:rPr>
              <a:t>Світло життя Ти нам приносиш,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Хочемо бути вдячні Тобі.</a:t>
            </a:r>
          </a:p>
          <a:p>
            <a:pPr algn="ctr">
              <a:buNone/>
            </a:pPr>
            <a:endParaRPr lang="uk-UA" sz="5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E78D98E-51EA-BA74-3481-084C0C45E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49084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C6445-D357-8526-61FF-A081ACAFC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DA2EDFBE-E8D6-AB42-E52F-9F831FC7B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Боже, Тобі віддаємо ми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Кожен наш подих як хвалу.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Тільки Тобою  живемо ми,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Славимо велич Твою.</a:t>
            </a:r>
          </a:p>
          <a:p>
            <a:pPr algn="ctr">
              <a:buNone/>
            </a:pPr>
            <a:endParaRPr lang="uk-UA" sz="5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E9925D5-C0E5-FFDF-817F-2E9123D7D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Arial Narrow" pitchFamily="34" charset="0"/>
              </a:rPr>
              <a:t>Приспів</a:t>
            </a:r>
            <a:r>
              <a:rPr lang="ru-RU" sz="2800" b="1" dirty="0">
                <a:latin typeface="Arial Narrow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5730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FEFEB-4D21-73B8-B645-75F1CF841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34FF032D-DBF7-0FB8-7099-409A581A0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Ісусе наш, 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вдячні Тобі ми,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Що ти так </a:t>
            </a:r>
            <a:r>
              <a:rPr lang="uk-UA" sz="5500" b="1" dirty="0" err="1">
                <a:latin typeface="Calibri" pitchFamily="34" charset="0"/>
                <a:cs typeface="Calibri" pitchFamily="34" charset="0"/>
              </a:rPr>
              <a:t>щедро</a:t>
            </a:r>
            <a:r>
              <a:rPr lang="uk-UA" sz="5500" b="1" dirty="0">
                <a:latin typeface="Calibri" pitchFamily="34" charset="0"/>
                <a:cs typeface="Calibri" pitchFamily="34" charset="0"/>
              </a:rPr>
              <a:t> благословив.</a:t>
            </a:r>
          </a:p>
          <a:p>
            <a:pPr algn="ctr">
              <a:buNone/>
            </a:pPr>
            <a:endParaRPr lang="uk-UA" sz="5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B4FA7D0-8844-3E76-7754-08C759CD4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96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39E3D-8F9A-6759-0A6E-32A2F0BAC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107032B-4B07-C59B-8768-37F2FFB8A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FE060-994B-C435-CC14-AE513B47FD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642.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Ісусе  наш, вдячні  Тобі  ми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93274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468</TotalTime>
  <Words>195</Words>
  <Application>Microsoft Office PowerPoint</Application>
  <PresentationFormat>Екран (16:9)</PresentationFormat>
  <Paragraphs>39</Paragraphs>
  <Slides>9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5" baseType="lpstr">
      <vt:lpstr>Arial Narrow</vt:lpstr>
      <vt:lpstr>Calibri</vt:lpstr>
      <vt:lpstr>Constantia</vt:lpstr>
      <vt:lpstr>Gabriola</vt:lpstr>
      <vt:lpstr>Wingdings 2</vt:lpstr>
      <vt:lpstr>Бумажная</vt:lpstr>
      <vt:lpstr>642.  Ісусе  наш, вдячні  Тобі  ми</vt:lpstr>
      <vt:lpstr>1</vt:lpstr>
      <vt:lpstr>Приспів:</vt:lpstr>
      <vt:lpstr>2</vt:lpstr>
      <vt:lpstr>Приспів:</vt:lpstr>
      <vt:lpstr>3</vt:lpstr>
      <vt:lpstr>Приспів:</vt:lpstr>
      <vt:lpstr>Презентація PowerPoint</vt:lpstr>
      <vt:lpstr>642.  Ісусе  наш, вдячні  Тобі  ми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Василь Матвійчук</cp:lastModifiedBy>
  <cp:revision>61</cp:revision>
  <dcterms:created xsi:type="dcterms:W3CDTF">2021-05-24T11:20:44Z</dcterms:created>
  <dcterms:modified xsi:type="dcterms:W3CDTF">2025-01-05T14:24:02Z</dcterms:modified>
</cp:coreProperties>
</file>