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8327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524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6576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370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546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948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906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0208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692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774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301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061AA-48AE-4311-A6BE-6FA82684870D}" type="datetimeFigureOut">
              <a:rPr lang="uk-UA" smtClean="0"/>
              <a:t>17.11.2025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90269-D58E-4E72-A350-5EB6CADCCC1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51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9600" dirty="0" smtClean="0">
                <a:solidFill>
                  <a:schemeClr val="bg1"/>
                </a:solidFill>
              </a:rPr>
              <a:t>МІСІЯ</a:t>
            </a:r>
            <a:endParaRPr lang="uk-UA" sz="96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1013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735746"/>
            <a:ext cx="11728937" cy="1655762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bg1"/>
                </a:solidFill>
              </a:rPr>
              <a:t>Приспів</a:t>
            </a:r>
            <a:r>
              <a:rPr lang="ru-RU" sz="2800" dirty="0">
                <a:solidFill>
                  <a:schemeClr val="bg1"/>
                </a:solidFill>
              </a:rPr>
              <a:t>: </a:t>
            </a:r>
            <a:endParaRPr lang="uk-UA" sz="2800" dirty="0">
              <a:solidFill>
                <a:schemeClr val="bg1"/>
              </a:solidFill>
            </a:endParaRPr>
          </a:p>
          <a:p>
            <a:r>
              <a:rPr lang="uk-UA" sz="6000" dirty="0">
                <a:solidFill>
                  <a:schemeClr val="bg1"/>
                </a:solidFill>
              </a:rPr>
              <a:t>Будем вірні Богу, Місії та Слову</a:t>
            </a:r>
          </a:p>
          <a:p>
            <a:r>
              <a:rPr lang="uk-UA" sz="6000" dirty="0">
                <a:solidFill>
                  <a:schemeClr val="bg1"/>
                </a:solidFill>
              </a:rPr>
              <a:t>Аж до дня приходу Христа!</a:t>
            </a:r>
          </a:p>
          <a:p>
            <a:r>
              <a:rPr lang="uk-UA" sz="6000" dirty="0">
                <a:solidFill>
                  <a:schemeClr val="bg1"/>
                </a:solidFill>
              </a:rPr>
              <a:t>Звуки сурм і грому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сповістять </a:t>
            </a:r>
            <a:r>
              <a:rPr lang="uk-UA" sz="6000" dirty="0">
                <a:solidFill>
                  <a:schemeClr val="bg1"/>
                </a:solidFill>
              </a:rPr>
              <a:t>святково:</a:t>
            </a:r>
          </a:p>
          <a:p>
            <a:r>
              <a:rPr lang="uk-UA" sz="6000" dirty="0">
                <a:solidFill>
                  <a:schemeClr val="bg1"/>
                </a:solidFill>
              </a:rPr>
              <a:t>"Він гряде! Стрічай Царя!"</a:t>
            </a:r>
          </a:p>
        </p:txBody>
      </p:sp>
    </p:spTree>
    <p:extLst>
      <p:ext uri="{BB962C8B-B14F-4D97-AF65-F5344CB8AC3E}">
        <p14:creationId xmlns:p14="http://schemas.microsoft.com/office/powerpoint/2010/main" val="261459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735746"/>
            <a:ext cx="11728937" cy="1655762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bg1"/>
                </a:solidFill>
              </a:rPr>
              <a:t>Приспів</a:t>
            </a:r>
            <a:r>
              <a:rPr lang="ru-RU" sz="2800" dirty="0">
                <a:solidFill>
                  <a:schemeClr val="bg1"/>
                </a:solidFill>
              </a:rPr>
              <a:t>: </a:t>
            </a:r>
            <a:endParaRPr lang="uk-UA" sz="2800" dirty="0">
              <a:solidFill>
                <a:schemeClr val="bg1"/>
              </a:solidFill>
            </a:endParaRPr>
          </a:p>
          <a:p>
            <a:r>
              <a:rPr lang="uk-UA" sz="6000" dirty="0">
                <a:solidFill>
                  <a:schemeClr val="bg1"/>
                </a:solidFill>
              </a:rPr>
              <a:t>Прийде Він у сяйві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величі </a:t>
            </a:r>
            <a:r>
              <a:rPr lang="uk-UA" sz="6000" dirty="0">
                <a:solidFill>
                  <a:schemeClr val="bg1"/>
                </a:solidFill>
              </a:rPr>
              <a:t>та слави!</a:t>
            </a:r>
          </a:p>
          <a:p>
            <a:r>
              <a:rPr lang="uk-UA" sz="6000" dirty="0">
                <a:solidFill>
                  <a:schemeClr val="bg1"/>
                </a:solidFill>
              </a:rPr>
              <a:t> Щастя мить – зустрінем Христа!</a:t>
            </a:r>
          </a:p>
        </p:txBody>
      </p:sp>
    </p:spTree>
    <p:extLst>
      <p:ext uri="{BB962C8B-B14F-4D97-AF65-F5344CB8AC3E}">
        <p14:creationId xmlns:p14="http://schemas.microsoft.com/office/powerpoint/2010/main" val="2537658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181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1236907"/>
            <a:ext cx="11728937" cy="1655762"/>
          </a:xfrm>
        </p:spPr>
        <p:txBody>
          <a:bodyPr>
            <a:noAutofit/>
          </a:bodyPr>
          <a:lstStyle/>
          <a:p>
            <a:r>
              <a:rPr lang="uk-UA" sz="6000" dirty="0">
                <a:solidFill>
                  <a:schemeClr val="bg1"/>
                </a:solidFill>
              </a:rPr>
              <a:t>Бог нам доручив сповістити всім, </a:t>
            </a:r>
          </a:p>
          <a:p>
            <a:r>
              <a:rPr lang="uk-UA" sz="6000" dirty="0">
                <a:solidFill>
                  <a:schemeClr val="bg1"/>
                </a:solidFill>
              </a:rPr>
              <a:t>Що Ісус – єдиний шлях!</a:t>
            </a:r>
          </a:p>
          <a:p>
            <a:r>
              <a:rPr lang="uk-UA" sz="6000" dirty="0">
                <a:solidFill>
                  <a:schemeClr val="bg1"/>
                </a:solidFill>
              </a:rPr>
              <a:t>Світові нести ці слова святі -</a:t>
            </a:r>
          </a:p>
          <a:p>
            <a:r>
              <a:rPr lang="uk-UA" sz="6000" dirty="0">
                <a:solidFill>
                  <a:schemeClr val="bg1"/>
                </a:solidFill>
              </a:rPr>
              <a:t>Місія всього життя!</a:t>
            </a:r>
          </a:p>
        </p:txBody>
      </p:sp>
    </p:spTree>
    <p:extLst>
      <p:ext uri="{BB962C8B-B14F-4D97-AF65-F5344CB8AC3E}">
        <p14:creationId xmlns:p14="http://schemas.microsoft.com/office/powerpoint/2010/main" val="394554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964346"/>
            <a:ext cx="11728937" cy="1655762"/>
          </a:xfrm>
        </p:spPr>
        <p:txBody>
          <a:bodyPr>
            <a:noAutofit/>
          </a:bodyPr>
          <a:lstStyle/>
          <a:p>
            <a:r>
              <a:rPr lang="uk-UA" sz="6000" dirty="0">
                <a:solidFill>
                  <a:schemeClr val="bg1"/>
                </a:solidFill>
              </a:rPr>
              <a:t>В ці останні дні проголосим ми:</a:t>
            </a:r>
          </a:p>
          <a:p>
            <a:r>
              <a:rPr lang="uk-UA" sz="6000" dirty="0">
                <a:solidFill>
                  <a:schemeClr val="bg1"/>
                </a:solidFill>
              </a:rPr>
              <a:t>Може лиш Христос спасти!</a:t>
            </a:r>
          </a:p>
          <a:p>
            <a:r>
              <a:rPr lang="uk-UA" sz="6000" dirty="0">
                <a:solidFill>
                  <a:schemeClr val="bg1"/>
                </a:solidFill>
              </a:rPr>
              <a:t>Світ Він полюбив,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кров </a:t>
            </a:r>
            <a:r>
              <a:rPr lang="uk-UA" sz="6000" dirty="0">
                <a:solidFill>
                  <a:schemeClr val="bg1"/>
                </a:solidFill>
              </a:rPr>
              <a:t>Свою пролив, - </a:t>
            </a:r>
          </a:p>
          <a:p>
            <a:r>
              <a:rPr lang="uk-UA" sz="6000" dirty="0">
                <a:solidFill>
                  <a:schemeClr val="bg1"/>
                </a:solidFill>
              </a:rPr>
              <a:t>Цю істину прийми!</a:t>
            </a:r>
          </a:p>
          <a:p>
            <a:r>
              <a:rPr lang="uk-UA" sz="6000" dirty="0">
                <a:solidFill>
                  <a:schemeClr val="bg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35521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735746"/>
            <a:ext cx="11728937" cy="1655762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bg1"/>
                </a:solidFill>
              </a:rPr>
              <a:t>Приспів</a:t>
            </a:r>
            <a:r>
              <a:rPr lang="ru-RU" sz="2800" dirty="0">
                <a:solidFill>
                  <a:schemeClr val="bg1"/>
                </a:solidFill>
              </a:rPr>
              <a:t>: </a:t>
            </a:r>
            <a:endParaRPr lang="uk-UA" sz="2800" dirty="0">
              <a:solidFill>
                <a:schemeClr val="bg1"/>
              </a:solidFill>
            </a:endParaRPr>
          </a:p>
          <a:p>
            <a:r>
              <a:rPr lang="uk-UA" sz="6000" dirty="0">
                <a:solidFill>
                  <a:schemeClr val="bg1"/>
                </a:solidFill>
              </a:rPr>
              <a:t>Будем вірні Богу, Місії та Слову</a:t>
            </a:r>
          </a:p>
          <a:p>
            <a:r>
              <a:rPr lang="uk-UA" sz="6000" dirty="0">
                <a:solidFill>
                  <a:schemeClr val="bg1"/>
                </a:solidFill>
              </a:rPr>
              <a:t>Аж до дня приходу Христа!</a:t>
            </a:r>
          </a:p>
          <a:p>
            <a:r>
              <a:rPr lang="uk-UA" sz="6000" dirty="0">
                <a:solidFill>
                  <a:schemeClr val="bg1"/>
                </a:solidFill>
              </a:rPr>
              <a:t>Звуки сурм і грому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сповістять </a:t>
            </a:r>
            <a:r>
              <a:rPr lang="uk-UA" sz="6000" dirty="0">
                <a:solidFill>
                  <a:schemeClr val="bg1"/>
                </a:solidFill>
              </a:rPr>
              <a:t>святково:</a:t>
            </a:r>
          </a:p>
          <a:p>
            <a:r>
              <a:rPr lang="uk-UA" sz="6000" dirty="0">
                <a:solidFill>
                  <a:schemeClr val="bg1"/>
                </a:solidFill>
              </a:rPr>
              <a:t>"Він гряде! Стрічай Царя!"</a:t>
            </a:r>
          </a:p>
        </p:txBody>
      </p:sp>
    </p:spTree>
    <p:extLst>
      <p:ext uri="{BB962C8B-B14F-4D97-AF65-F5344CB8AC3E}">
        <p14:creationId xmlns:p14="http://schemas.microsoft.com/office/powerpoint/2010/main" val="184897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735746"/>
            <a:ext cx="11728937" cy="1655762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bg1"/>
                </a:solidFill>
              </a:rPr>
              <a:t>Приспів</a:t>
            </a:r>
            <a:r>
              <a:rPr lang="ru-RU" sz="2800" dirty="0">
                <a:solidFill>
                  <a:schemeClr val="bg1"/>
                </a:solidFill>
              </a:rPr>
              <a:t>: </a:t>
            </a:r>
            <a:endParaRPr lang="uk-UA" sz="2800" dirty="0">
              <a:solidFill>
                <a:schemeClr val="bg1"/>
              </a:solidFill>
            </a:endParaRPr>
          </a:p>
          <a:p>
            <a:r>
              <a:rPr lang="uk-UA" sz="6000" dirty="0">
                <a:solidFill>
                  <a:schemeClr val="bg1"/>
                </a:solidFill>
              </a:rPr>
              <a:t>Прийде Він у сяйві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величі </a:t>
            </a:r>
            <a:r>
              <a:rPr lang="uk-UA" sz="6000" dirty="0">
                <a:solidFill>
                  <a:schemeClr val="bg1"/>
                </a:solidFill>
              </a:rPr>
              <a:t>та слави!</a:t>
            </a:r>
          </a:p>
          <a:p>
            <a:r>
              <a:rPr lang="uk-UA" sz="6000" dirty="0">
                <a:solidFill>
                  <a:schemeClr val="bg1"/>
                </a:solidFill>
              </a:rPr>
              <a:t> Щастя мить – зустрінем Христа!</a:t>
            </a:r>
          </a:p>
        </p:txBody>
      </p:sp>
    </p:spTree>
    <p:extLst>
      <p:ext uri="{BB962C8B-B14F-4D97-AF65-F5344CB8AC3E}">
        <p14:creationId xmlns:p14="http://schemas.microsoft.com/office/powerpoint/2010/main" val="2017011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964346"/>
            <a:ext cx="11728937" cy="1655762"/>
          </a:xfrm>
        </p:spPr>
        <p:txBody>
          <a:bodyPr>
            <a:noAutofit/>
          </a:bodyPr>
          <a:lstStyle/>
          <a:p>
            <a:r>
              <a:rPr lang="uk-UA" sz="6000" dirty="0">
                <a:solidFill>
                  <a:schemeClr val="bg1"/>
                </a:solidFill>
              </a:rPr>
              <a:t>Молимося ми: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"</a:t>
            </a:r>
            <a:r>
              <a:rPr lang="uk-UA" sz="6000" dirty="0">
                <a:solidFill>
                  <a:schemeClr val="bg1"/>
                </a:solidFill>
              </a:rPr>
              <a:t>Пізній дощ пролий, </a:t>
            </a:r>
          </a:p>
          <a:p>
            <a:r>
              <a:rPr lang="uk-UA" sz="6000" dirty="0">
                <a:solidFill>
                  <a:schemeClr val="bg1"/>
                </a:solidFill>
              </a:rPr>
              <a:t>Господи, нас об'єднай".</a:t>
            </a:r>
          </a:p>
          <a:p>
            <a:r>
              <a:rPr lang="uk-UA" sz="6000" dirty="0">
                <a:solidFill>
                  <a:schemeClr val="bg1"/>
                </a:solidFill>
              </a:rPr>
              <a:t>І пліч-о-пліч всі підем по Землі</a:t>
            </a:r>
          </a:p>
          <a:p>
            <a:r>
              <a:rPr lang="uk-UA" sz="6000" dirty="0">
                <a:solidFill>
                  <a:schemeClr val="bg1"/>
                </a:solidFill>
              </a:rPr>
              <a:t>Сповіщати про Христа:</a:t>
            </a:r>
          </a:p>
        </p:txBody>
      </p:sp>
    </p:spTree>
    <p:extLst>
      <p:ext uri="{BB962C8B-B14F-4D97-AF65-F5344CB8AC3E}">
        <p14:creationId xmlns:p14="http://schemas.microsoft.com/office/powerpoint/2010/main" val="1542779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4977" y="542315"/>
            <a:ext cx="11728937" cy="1655762"/>
          </a:xfrm>
        </p:spPr>
        <p:txBody>
          <a:bodyPr>
            <a:noAutofit/>
          </a:bodyPr>
          <a:lstStyle/>
          <a:p>
            <a:r>
              <a:rPr lang="uk-UA" sz="6000" dirty="0">
                <a:solidFill>
                  <a:schemeClr val="bg1"/>
                </a:solidFill>
              </a:rPr>
              <a:t>Він Небесний Цар,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над </a:t>
            </a:r>
            <a:r>
              <a:rPr lang="uk-UA" sz="6000" dirty="0">
                <a:solidFill>
                  <a:schemeClr val="bg1"/>
                </a:solidFill>
              </a:rPr>
              <a:t>панами Пан,</a:t>
            </a:r>
          </a:p>
          <a:p>
            <a:r>
              <a:rPr lang="uk-UA" sz="6000" dirty="0">
                <a:solidFill>
                  <a:schemeClr val="bg1"/>
                </a:solidFill>
              </a:rPr>
              <a:t>Гідний слави і хвали!</a:t>
            </a:r>
          </a:p>
          <a:p>
            <a:r>
              <a:rPr lang="uk-UA" sz="6000" dirty="0">
                <a:solidFill>
                  <a:schemeClr val="bg1"/>
                </a:solidFill>
              </a:rPr>
              <a:t>Вістка досягне всіх людських сердець,</a:t>
            </a:r>
          </a:p>
          <a:p>
            <a:r>
              <a:rPr lang="uk-UA" sz="6000" dirty="0">
                <a:solidFill>
                  <a:schemeClr val="bg1"/>
                </a:solidFill>
              </a:rPr>
              <a:t>Якщо в своїм житті…</a:t>
            </a:r>
          </a:p>
        </p:txBody>
      </p:sp>
    </p:spTree>
    <p:extLst>
      <p:ext uri="{BB962C8B-B14F-4D97-AF65-F5344CB8AC3E}">
        <p14:creationId xmlns:p14="http://schemas.microsoft.com/office/powerpoint/2010/main" val="2143951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735746"/>
            <a:ext cx="11728937" cy="1655762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bg1"/>
                </a:solidFill>
              </a:rPr>
              <a:t>Приспів</a:t>
            </a:r>
            <a:r>
              <a:rPr lang="ru-RU" sz="2800" dirty="0">
                <a:solidFill>
                  <a:schemeClr val="bg1"/>
                </a:solidFill>
              </a:rPr>
              <a:t>: </a:t>
            </a:r>
            <a:endParaRPr lang="uk-UA" sz="2800" dirty="0">
              <a:solidFill>
                <a:schemeClr val="bg1"/>
              </a:solidFill>
            </a:endParaRPr>
          </a:p>
          <a:p>
            <a:r>
              <a:rPr lang="uk-UA" sz="6000" dirty="0">
                <a:solidFill>
                  <a:schemeClr val="bg1"/>
                </a:solidFill>
              </a:rPr>
              <a:t>Будем вірні Богу, Місії та Слову</a:t>
            </a:r>
          </a:p>
          <a:p>
            <a:r>
              <a:rPr lang="uk-UA" sz="6000" dirty="0">
                <a:solidFill>
                  <a:schemeClr val="bg1"/>
                </a:solidFill>
              </a:rPr>
              <a:t>Аж до дня приходу Христа!</a:t>
            </a:r>
          </a:p>
          <a:p>
            <a:r>
              <a:rPr lang="uk-UA" sz="6000" dirty="0">
                <a:solidFill>
                  <a:schemeClr val="bg1"/>
                </a:solidFill>
              </a:rPr>
              <a:t>Звуки сурм і грому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сповістять </a:t>
            </a:r>
            <a:r>
              <a:rPr lang="uk-UA" sz="6000" dirty="0">
                <a:solidFill>
                  <a:schemeClr val="bg1"/>
                </a:solidFill>
              </a:rPr>
              <a:t>святково:</a:t>
            </a:r>
          </a:p>
          <a:p>
            <a:r>
              <a:rPr lang="uk-UA" sz="6000" dirty="0">
                <a:solidFill>
                  <a:schemeClr val="bg1"/>
                </a:solidFill>
              </a:rPr>
              <a:t>"Він гряде! Стрічай Царя!"</a:t>
            </a:r>
          </a:p>
        </p:txBody>
      </p:sp>
    </p:spTree>
    <p:extLst>
      <p:ext uri="{BB962C8B-B14F-4D97-AF65-F5344CB8AC3E}">
        <p14:creationId xmlns:p14="http://schemas.microsoft.com/office/powerpoint/2010/main" val="2449448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1354" y="735746"/>
            <a:ext cx="11728937" cy="1655762"/>
          </a:xfrm>
        </p:spPr>
        <p:txBody>
          <a:bodyPr>
            <a:noAutofit/>
          </a:bodyPr>
          <a:lstStyle/>
          <a:p>
            <a:r>
              <a:rPr lang="uk-UA" sz="2800" dirty="0">
                <a:solidFill>
                  <a:schemeClr val="bg1"/>
                </a:solidFill>
              </a:rPr>
              <a:t>Приспів</a:t>
            </a:r>
            <a:r>
              <a:rPr lang="ru-RU" sz="2800" dirty="0">
                <a:solidFill>
                  <a:schemeClr val="bg1"/>
                </a:solidFill>
              </a:rPr>
              <a:t>: </a:t>
            </a:r>
            <a:endParaRPr lang="uk-UA" sz="2800" dirty="0">
              <a:solidFill>
                <a:schemeClr val="bg1"/>
              </a:solidFill>
            </a:endParaRPr>
          </a:p>
          <a:p>
            <a:r>
              <a:rPr lang="uk-UA" sz="6000" dirty="0">
                <a:solidFill>
                  <a:schemeClr val="bg1"/>
                </a:solidFill>
              </a:rPr>
              <a:t>Прийде Він у сяйві </a:t>
            </a:r>
            <a:endParaRPr lang="uk-UA" sz="6000" dirty="0" smtClean="0">
              <a:solidFill>
                <a:schemeClr val="bg1"/>
              </a:solidFill>
            </a:endParaRPr>
          </a:p>
          <a:p>
            <a:r>
              <a:rPr lang="uk-UA" sz="6000" dirty="0" smtClean="0">
                <a:solidFill>
                  <a:schemeClr val="bg1"/>
                </a:solidFill>
              </a:rPr>
              <a:t>величі </a:t>
            </a:r>
            <a:r>
              <a:rPr lang="uk-UA" sz="6000" dirty="0">
                <a:solidFill>
                  <a:schemeClr val="bg1"/>
                </a:solidFill>
              </a:rPr>
              <a:t>та слави!</a:t>
            </a:r>
          </a:p>
          <a:p>
            <a:r>
              <a:rPr lang="uk-UA" sz="6000" dirty="0">
                <a:solidFill>
                  <a:schemeClr val="bg1"/>
                </a:solidFill>
              </a:rPr>
              <a:t> Щастя мить – зустрінем Христа!</a:t>
            </a:r>
          </a:p>
        </p:txBody>
      </p:sp>
    </p:spTree>
    <p:extLst>
      <p:ext uri="{BB962C8B-B14F-4D97-AF65-F5344CB8AC3E}">
        <p14:creationId xmlns:p14="http://schemas.microsoft.com/office/powerpoint/2010/main" val="18576026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</Words>
  <Application>Microsoft Office PowerPoint</Application>
  <PresentationFormat>Широкоэкранный</PresentationFormat>
  <Paragraphs>51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МІСІЯ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МІСІЯ</dc:title>
  <dc:creator>Кампен Юля</dc:creator>
  <cp:lastModifiedBy>Кампен Юля</cp:lastModifiedBy>
  <cp:revision>1</cp:revision>
  <dcterms:created xsi:type="dcterms:W3CDTF">2025-11-17T09:06:31Z</dcterms:created>
  <dcterms:modified xsi:type="dcterms:W3CDTF">2025-11-17T09:06:58Z</dcterms:modified>
</cp:coreProperties>
</file>