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Constantia"/>
      <p:regular r:id="rId13"/>
      <p:bold r:id="rId14"/>
      <p:italic r:id="rId15"/>
      <p:boldItalic r:id="rId16"/>
    </p:embeddedFont>
    <p:embeddedFont>
      <p:font typeface="Arial Narrow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1" roundtripDataSignature="AMtx7mgiCWLVi24s5yQ5lUN86EAgGkzQ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font" Target="fonts/Constantia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italic.fntdata"/><Relationship Id="rId14" Type="http://schemas.openxmlformats.org/officeDocument/2006/relationships/font" Target="fonts/Constantia-bold.fntdata"/><Relationship Id="rId17" Type="http://schemas.openxmlformats.org/officeDocument/2006/relationships/font" Target="fonts/ArialNarrow-regular.fntdata"/><Relationship Id="rId16" Type="http://schemas.openxmlformats.org/officeDocument/2006/relationships/font" Target="fonts/Constantia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italic.fntdata"/><Relationship Id="rId6" Type="http://schemas.openxmlformats.org/officeDocument/2006/relationships/slide" Target="slides/slide1.xml"/><Relationship Id="rId18" Type="http://schemas.openxmlformats.org/officeDocument/2006/relationships/font" Target="fonts/ArialNarrow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9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9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9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1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1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3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3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410. </a:t>
            </a:r>
            <a:br>
              <a:rPr b="1" lang="uk-UA" sz="4500"/>
            </a:br>
            <a:r>
              <a:rPr b="1" lang="uk-UA" sz="5500"/>
              <a:t>В  день, коли  розгорнуть  Книгу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В день, коли розгорнуть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Книгу на Суді,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Що в ту мить відчуєш ти?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І чи знайдуть в ній твоє ім’я тоді,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І що скаже Бог святий?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Перед Ним з хвалою стану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І з радістю в душі,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Бо в Книзі життя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Тепер моє ім’я,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Спасенний Ісусом я.</a:t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І коли почуєш в небі звук сурми,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Що звістить Прихід Судді,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На чиєму боці, друже, будеш ти: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Опліч Бога чи в пітьмі?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Перед Ним з хвалою стану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І з радістю в душі,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Бо в Книзі життя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Тепер моє ім’я,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Спасенний Ісусом я.</a:t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Чи на захист стане Сам Ісус тоді,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Як назвуть твоє ім’я?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Чи промовить: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“Отче, за його гріхи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Я віддав Своє життя”?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Перед Ним з хвалою стану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І з радістю в душі,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Бо в Книзі життя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Тепер моє ім’я,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Спасенний Ісусом я.</a:t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