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Constantia"/>
      <p:regular r:id="rId17"/>
      <p:bold r:id="rId18"/>
      <p:italic r:id="rId19"/>
      <p:boldItalic r:id="rId20"/>
    </p:embeddedFont>
    <p:embeddedFont>
      <p:font typeface="Arial Narrow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5" roundtripDataSignature="AMtx7miaWfYaxzKk1a/BtqOV/DMnxCAS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onstantia-boldItalic.fntdata"/><Relationship Id="rId22" Type="http://schemas.openxmlformats.org/officeDocument/2006/relationships/font" Target="fonts/ArialNarrow-bold.fntdata"/><Relationship Id="rId21" Type="http://schemas.openxmlformats.org/officeDocument/2006/relationships/font" Target="fonts/ArialNarrow-regular.fntdata"/><Relationship Id="rId24" Type="http://schemas.openxmlformats.org/officeDocument/2006/relationships/font" Target="fonts/ArialNarrow-boldItalic.fntdata"/><Relationship Id="rId23" Type="http://schemas.openxmlformats.org/officeDocument/2006/relationships/font" Target="fonts/ArialNarrow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onstantia-regular.fntdata"/><Relationship Id="rId16" Type="http://schemas.openxmlformats.org/officeDocument/2006/relationships/slide" Target="slides/slide11.xml"/><Relationship Id="rId19" Type="http://schemas.openxmlformats.org/officeDocument/2006/relationships/font" Target="fonts/Constantia-italic.fntdata"/><Relationship Id="rId18" Type="http://schemas.openxmlformats.org/officeDocument/2006/relationships/font" Target="fonts/Constanti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205db1b27f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g2205db1b27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g2205db1b27f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12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12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12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2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2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2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4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4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5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6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6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6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7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0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20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2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1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187. </a:t>
            </a:r>
            <a:br>
              <a:rPr b="1" lang="uk-UA" sz="5500"/>
            </a:br>
            <a:r>
              <a:rPr b="1" lang="uk-UA" sz="5200"/>
              <a:t>Прийдіть  і  поклоніться</a:t>
            </a:r>
            <a:endParaRPr b="1" sz="5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Прийдіть і поклоніться!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Прийдіть і поклоніться!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Прийдіть і поклоніться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Христу – Царю!</a:t>
            </a:r>
            <a:endParaRPr b="1"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0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205db1b27f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g2205db1b27f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187. </a:t>
            </a:r>
            <a:br>
              <a:rPr b="1" lang="uk-UA" sz="5500"/>
            </a:br>
            <a:r>
              <a:rPr b="1" lang="uk-UA" sz="5200"/>
              <a:t>Прийдіть  і  поклоніться</a:t>
            </a:r>
            <a:endParaRPr b="1" sz="5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Прийдіть, поклоніться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З радісним хвалінням,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Прийдіть, не баріться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Всі у Вифлеєм.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t/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Цар народився,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Цар всього творіння!</a:t>
            </a:r>
            <a:endParaRPr b="1" sz="6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Прийдіть і поклоніться!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Прийдіть і поклоніться!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Прийдіть і поклоніться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Христу – Царю!</a:t>
            </a:r>
            <a:endParaRPr b="1"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Радійте, співайте,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Ангельські всі хори,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Наповніть хвалою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Простори Небес: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t/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t/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“Слава навіки,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Слава в вишніх Богу!”</a:t>
            </a:r>
            <a:endParaRPr b="1" sz="6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Прийдіть і поклоніться!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Прийдіть і поклоніться!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Прийдіть і поклоніться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Христу – Царю!</a:t>
            </a:r>
            <a:endParaRPr b="1"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Тебе, Божий Сину,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Прославляєм щиро,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Хвалу й поклоніння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Від нас Ти прийми.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t/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8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Слово одвічне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Нам явилось в Тілі!</a:t>
            </a:r>
            <a:endParaRPr b="1" sz="6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9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