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4" r:id="rId2"/>
    <p:sldId id="259" r:id="rId3"/>
    <p:sldId id="277" r:id="rId4"/>
    <p:sldId id="275" r:id="rId5"/>
    <p:sldId id="278" r:id="rId6"/>
    <p:sldId id="276" r:id="rId7"/>
    <p:sldId id="279" r:id="rId8"/>
    <p:sldId id="28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734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430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066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247.</a:t>
            </a: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Чую  ніжний  клич  Христа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489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Чую ніжний клич Христа: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«Будь сильний і молись,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Твоя віра ще слабка,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Ти на Мене лиш дивись».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Спаситель мій,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Кров’ю відкупив,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Гріх, що плями залишив,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Мов сніг, Він відбілив.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282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Я омию одяг свій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 святій крові Христа.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Дарував Він на хресті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Нам надію на життя.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698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Спаситель мій,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Кров’ю відкупив,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Гріх, що плями залишив,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Мов сніг, Він відбілив.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367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Перед Божим троном я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Коліна прихилю,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 до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ніг </a:t>
            </a:r>
            <a:r>
              <a:rPr lang="uk-UA" sz="5500" b="1" dirty="0">
                <a:latin typeface="Calibri" pitchFamily="34" charset="0"/>
                <a:cs typeface="Calibri" pitchFamily="34" charset="0"/>
              </a:rPr>
              <a:t>свого Творця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Всі дари я принесу.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816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Спаситель мій,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Кров’ю відкупив,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Гріх, що плями залишив,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Мов сніг, Він відбілив.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462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247.</a:t>
            </a: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Чую  ніжний  клич  Христа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56421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310</TotalTime>
  <Words>141</Words>
  <Application>Microsoft Office PowerPoint</Application>
  <PresentationFormat>Экран (16:9)</PresentationFormat>
  <Paragraphs>36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 Narrow</vt:lpstr>
      <vt:lpstr>Calibri</vt:lpstr>
      <vt:lpstr>Constantia</vt:lpstr>
      <vt:lpstr>Gabriola</vt:lpstr>
      <vt:lpstr>Microsoft Tai Le</vt:lpstr>
      <vt:lpstr>Wingdings 2</vt:lpstr>
      <vt:lpstr>Бумажная</vt:lpstr>
      <vt:lpstr>247. Чую  ніжний  клич  Христа</vt:lpstr>
      <vt:lpstr>1</vt:lpstr>
      <vt:lpstr>Приспів:</vt:lpstr>
      <vt:lpstr>2</vt:lpstr>
      <vt:lpstr>Приспів:</vt:lpstr>
      <vt:lpstr>3</vt:lpstr>
      <vt:lpstr>Приспів:</vt:lpstr>
      <vt:lpstr>247. Чую  ніжний  клич  Христа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Кампен Юля</cp:lastModifiedBy>
  <cp:revision>43</cp:revision>
  <dcterms:created xsi:type="dcterms:W3CDTF">2021-05-24T11:20:44Z</dcterms:created>
  <dcterms:modified xsi:type="dcterms:W3CDTF">2026-01-08T11:38:04Z</dcterms:modified>
</cp:coreProperties>
</file>