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Constantia"/>
      <p:regular r:id="rId12"/>
      <p:bold r:id="rId13"/>
      <p:italic r:id="rId14"/>
      <p:boldItalic r:id="rId15"/>
    </p:embeddedFont>
    <p:embeddedFont>
      <p:font typeface="Arial Narrow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0" roundtripDataSignature="AMtx7mgbq/3cakBomn7fZonT7neyKkH2Q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Constantia-bold.fntdata"/><Relationship Id="rId12" Type="http://schemas.openxmlformats.org/officeDocument/2006/relationships/font" Target="fonts/Constantia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Italic.fntdata"/><Relationship Id="rId14" Type="http://schemas.openxmlformats.org/officeDocument/2006/relationships/font" Target="fonts/Constantia-italic.fntdata"/><Relationship Id="rId17" Type="http://schemas.openxmlformats.org/officeDocument/2006/relationships/font" Target="fonts/ArialNarrow-bold.fntdata"/><Relationship Id="rId16" Type="http://schemas.openxmlformats.org/officeDocument/2006/relationships/font" Target="fonts/ArialNarrow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Italic.fntdata"/><Relationship Id="rId6" Type="http://schemas.openxmlformats.org/officeDocument/2006/relationships/slide" Target="slides/slide1.xml"/><Relationship Id="rId18" Type="http://schemas.openxmlformats.org/officeDocument/2006/relationships/font" Target="fonts/ArialNarrow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eeadc184af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g2eeadc184a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g2eeadc184af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7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7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7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7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7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9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9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1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1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4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5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5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6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№ 54</a:t>
            </a:r>
            <a:br>
              <a:rPr b="1" lang="uk-UA" sz="5500"/>
            </a:br>
            <a:r>
              <a:rPr b="1" lang="uk-UA" sz="5500"/>
              <a:t>Я – вінець творіння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Я – вінець творіння мудрого Творця,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40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Він – Отець Небесний, я – Його дитя.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40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Від душі хваління, щирий спів пісень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40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Хай лунає Богу в цей суботній день.</a:t>
            </a:r>
            <a:endParaRPr sz="4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Правдою Твоєю дух мій освяти,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40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Від пороків серце Ти моє звільни,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40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Щоб душею чистий, вірою живий,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40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Міг Тебе хвалити я в цей день святий.</a:t>
            </a:r>
            <a:endParaRPr sz="4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Радістю наповни серце Ти моє,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40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Щоб хвалив сьогодні лиш Ім’я Твоє.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40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О, прийди мій Боже,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40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Храм збудуй в мені,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40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Освяти любов’ю й там повік живи.</a:t>
            </a:r>
            <a:endParaRPr sz="4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315"/>
              <a:buNone/>
            </a:pPr>
            <a:r>
              <a:rPr b="1" lang="uk-UA" sz="3900">
                <a:latin typeface="Calibri"/>
                <a:ea typeface="Calibri"/>
                <a:cs typeface="Calibri"/>
                <a:sym typeface="Calibri"/>
              </a:rPr>
              <a:t>Перед троном вишнім я стою тут знов,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40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Славлю вічну милість  і Твою любов.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40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Хай хвали спів ллється,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40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Мов струмок дзвінкий,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40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До престолу ласки нині в день святий.</a:t>
            </a:r>
            <a:endParaRPr sz="4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ct val="100000"/>
              <a:buFont typeface="Arial Narrow"/>
              <a:buNone/>
            </a:pPr>
            <a:b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</a:b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4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eeadc184af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g2eeadc184af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№ 54</a:t>
            </a:r>
            <a:br>
              <a:rPr b="1" lang="uk-UA" sz="5500"/>
            </a:br>
            <a:r>
              <a:rPr b="1" lang="uk-UA" sz="5500"/>
              <a:t>Я – вінець творіння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