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66" r:id="rId3"/>
    <p:sldId id="267" r:id="rId4"/>
    <p:sldId id="270" r:id="rId5"/>
    <p:sldId id="268" r:id="rId6"/>
    <p:sldId id="269" r:id="rId7"/>
    <p:sldId id="271" r:id="rId8"/>
    <p:sldId id="272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3" d="100"/>
          <a:sy n="63" d="100"/>
        </p:scale>
        <p:origin x="77" y="68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6049CC-EFEE-136E-8BB2-BDC3B745FA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FD3C78A-E431-D68B-BC42-DFE2446733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7398A6AA-D071-CB07-1F3F-6B4557BE14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77B7F69-EC7B-E58F-B052-F305726C52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922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30.04.2025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5. 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Хвала  Тобі, мій </a:t>
            </a:r>
            <a:r>
              <a:rPr lang="uk-UA" sz="5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Викупитель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8C911-7DB3-22E8-C7B9-8C22EC8E1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F2561B5C-2925-BDE3-8797-FB6671CD9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900" b="1" dirty="0">
                <a:latin typeface="Calibri" pitchFamily="34" charset="0"/>
                <a:cs typeface="Calibri" pitchFamily="34" charset="0"/>
              </a:rPr>
              <a:t>Хвала Тобі, мій </a:t>
            </a:r>
            <a:r>
              <a:rPr lang="uk-UA" sz="4900" b="1" dirty="0" err="1">
                <a:latin typeface="Calibri" pitchFamily="34" charset="0"/>
                <a:cs typeface="Calibri" pitchFamily="34" charset="0"/>
              </a:rPr>
              <a:t>Викупитель</a:t>
            </a:r>
            <a:r>
              <a:rPr lang="uk-UA" sz="4900" b="1" dirty="0">
                <a:latin typeface="Calibri" pitchFamily="34" charset="0"/>
                <a:cs typeface="Calibri" pitchFamily="34" charset="0"/>
              </a:rPr>
              <a:t>,</a:t>
            </a:r>
          </a:p>
          <a:p>
            <a:pPr algn="ctr">
              <a:buNone/>
            </a:pPr>
            <a:r>
              <a:rPr lang="uk-UA" sz="4900" b="1" dirty="0">
                <a:latin typeface="Calibri" pitchFamily="34" charset="0"/>
                <a:cs typeface="Calibri" pitchFamily="34" charset="0"/>
              </a:rPr>
              <a:t>За всю милість і любов.</a:t>
            </a:r>
          </a:p>
          <a:p>
            <a:pPr algn="ctr">
              <a:buNone/>
            </a:pPr>
            <a:r>
              <a:rPr lang="uk-UA" sz="4900" b="1" dirty="0">
                <a:latin typeface="Calibri" pitchFamily="34" charset="0"/>
                <a:cs typeface="Calibri" pitchFamily="34" charset="0"/>
              </a:rPr>
              <a:t>На хресті за нас пролив пречисту кров.</a:t>
            </a:r>
            <a:endParaRPr lang="uk-UA" sz="45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CD01CFD-E5B6-7E53-07A2-28A83ADA0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Arial Narrow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455554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81A61F-4C2C-8B6B-5CF2-EEBF3D050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81223BE8-0D11-5004-F52F-F9056BCBD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771550"/>
            <a:ext cx="8643998" cy="394334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900" b="1" dirty="0">
                <a:latin typeface="Calibri" pitchFamily="34" charset="0"/>
                <a:cs typeface="Calibri" pitchFamily="34" charset="0"/>
              </a:rPr>
              <a:t>Моя Ти скеля і твердиня,</a:t>
            </a:r>
          </a:p>
          <a:p>
            <a:pPr algn="ctr">
              <a:buNone/>
            </a:pPr>
            <a:r>
              <a:rPr lang="uk-UA" sz="4900" b="1" dirty="0">
                <a:latin typeface="Calibri" pitchFamily="34" charset="0"/>
                <a:cs typeface="Calibri" pitchFamily="34" charset="0"/>
              </a:rPr>
              <a:t>Визволитель і Творець,</a:t>
            </a:r>
          </a:p>
          <a:p>
            <a:pPr algn="ctr">
              <a:buNone/>
            </a:pPr>
            <a:r>
              <a:rPr lang="uk-UA" sz="4900" b="1" dirty="0">
                <a:latin typeface="Calibri" pitchFamily="34" charset="0"/>
                <a:cs typeface="Calibri" pitchFamily="34" charset="0"/>
              </a:rPr>
              <a:t>Ти мій щит, мій захист, люблячий Отець.</a:t>
            </a:r>
            <a:endParaRPr lang="uk-UA" sz="45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20F03F8A-DCC8-B0D1-A1BC-B4C209312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959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05C19-50A5-A0DF-9578-12F442797B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4B92FA88-A426-2BBF-2506-8C2C322BF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771550"/>
            <a:ext cx="8643998" cy="394334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900" b="1" dirty="0">
                <a:latin typeface="Calibri" pitchFamily="34" charset="0"/>
                <a:cs typeface="Calibri" pitchFamily="34" charset="0"/>
              </a:rPr>
              <a:t>Спасе, о Спасе, дякую Тобі.</a:t>
            </a:r>
          </a:p>
          <a:p>
            <a:pPr algn="ctr">
              <a:buNone/>
            </a:pPr>
            <a:r>
              <a:rPr lang="uk-UA" sz="4900" b="1" dirty="0">
                <a:latin typeface="Calibri" pitchFamily="34" charset="0"/>
                <a:cs typeface="Calibri" pitchFamily="34" charset="0"/>
              </a:rPr>
              <a:t>Спасе, о Спасе, </a:t>
            </a:r>
          </a:p>
          <a:p>
            <a:pPr algn="ctr">
              <a:buNone/>
            </a:pPr>
            <a:r>
              <a:rPr lang="uk-UA" sz="4900" b="1" dirty="0">
                <a:latin typeface="Calibri" pitchFamily="34" charset="0"/>
                <a:cs typeface="Calibri" pitchFamily="34" charset="0"/>
              </a:rPr>
              <a:t>Славу й честь прийми.</a:t>
            </a:r>
            <a:endParaRPr lang="uk-UA" sz="45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4A376C23-6B79-7FDA-8A40-2400B8C0C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>
                <a:latin typeface="Arial Narrow" pitchFamily="34" charset="0"/>
              </a:rPr>
              <a:t>Приспів</a:t>
            </a:r>
            <a:r>
              <a:rPr lang="ru-RU" sz="2800" b="1" dirty="0">
                <a:latin typeface="Arial Narrow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087689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AB53F-1D71-FA9C-04A5-FB6255CCBD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74844DB4-3E4C-8FDD-1F02-C6A53D94D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642924"/>
            <a:ext cx="8643998" cy="407196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900" b="1" dirty="0">
                <a:latin typeface="Calibri" pitchFamily="34" charset="0"/>
                <a:cs typeface="Calibri" pitchFamily="34" charset="0"/>
              </a:rPr>
              <a:t>Любов Твоя нас зігріває,</a:t>
            </a:r>
          </a:p>
          <a:p>
            <a:pPr algn="ctr">
              <a:buNone/>
            </a:pPr>
            <a:r>
              <a:rPr lang="uk-UA" sz="4900" b="1" dirty="0">
                <a:latin typeface="Calibri" pitchFamily="34" charset="0"/>
                <a:cs typeface="Calibri" pitchFamily="34" charset="0"/>
              </a:rPr>
              <a:t>Наче сонце в день ясний,</a:t>
            </a:r>
          </a:p>
          <a:p>
            <a:pPr algn="ctr">
              <a:buNone/>
            </a:pPr>
            <a:r>
              <a:rPr lang="uk-UA" sz="4900" b="1" dirty="0">
                <a:latin typeface="Calibri" pitchFamily="34" charset="0"/>
                <a:cs typeface="Calibri" pitchFamily="34" charset="0"/>
              </a:rPr>
              <a:t>Я хвалу Тобі складаю, Боже мій.</a:t>
            </a:r>
          </a:p>
          <a:p>
            <a:pPr algn="ctr">
              <a:buNone/>
            </a:pPr>
            <a:endParaRPr lang="uk-UA" sz="45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1F7D7285-2FF8-3630-CF5E-B70FFB077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Arial Narrow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260010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0FBF5-C28A-FA38-E508-1CBFDCF81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3590051B-7469-BD69-D705-78FBA6739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771550"/>
            <a:ext cx="8643998" cy="394334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900" b="1" dirty="0">
                <a:latin typeface="Calibri" pitchFamily="34" charset="0"/>
                <a:cs typeface="Calibri" pitchFamily="34" charset="0"/>
              </a:rPr>
              <a:t>Сьогодні двері благодаті</a:t>
            </a:r>
          </a:p>
          <a:p>
            <a:pPr algn="ctr">
              <a:buNone/>
            </a:pPr>
            <a:r>
              <a:rPr lang="uk-UA" sz="4900" b="1" dirty="0">
                <a:latin typeface="Calibri" pitchFamily="34" charset="0"/>
                <a:cs typeface="Calibri" pitchFamily="34" charset="0"/>
              </a:rPr>
              <a:t>Ще відкриті для всіх нас,</a:t>
            </a:r>
          </a:p>
          <a:p>
            <a:pPr algn="ctr">
              <a:buNone/>
            </a:pPr>
            <a:r>
              <a:rPr lang="uk-UA" sz="4900" b="1" dirty="0">
                <a:latin typeface="Calibri" pitchFamily="34" charset="0"/>
                <a:cs typeface="Calibri" pitchFamily="34" charset="0"/>
              </a:rPr>
              <a:t>Дух Святий нам посилаєш повсякчас. </a:t>
            </a:r>
          </a:p>
          <a:p>
            <a:pPr algn="ctr">
              <a:buNone/>
            </a:pPr>
            <a:endParaRPr lang="uk-UA" sz="45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B69A07C-83BE-E65E-9C58-DBB6F6D80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202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DD957-1B00-D8CA-9D5D-67EE6BB08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54EF3D08-E0D7-D04C-2C03-48FB97E4E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771550"/>
            <a:ext cx="8643998" cy="394334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900" b="1" dirty="0">
                <a:latin typeface="Calibri" pitchFamily="34" charset="0"/>
                <a:cs typeface="Calibri" pitchFamily="34" charset="0"/>
              </a:rPr>
              <a:t>Спасе, о Спасе, дякую Тобі.</a:t>
            </a:r>
          </a:p>
          <a:p>
            <a:pPr algn="ctr">
              <a:buNone/>
            </a:pPr>
            <a:r>
              <a:rPr lang="uk-UA" sz="4900" b="1" dirty="0">
                <a:latin typeface="Calibri" pitchFamily="34" charset="0"/>
                <a:cs typeface="Calibri" pitchFamily="34" charset="0"/>
              </a:rPr>
              <a:t>Спасе, о Спасе, </a:t>
            </a:r>
          </a:p>
          <a:p>
            <a:pPr algn="ctr">
              <a:buNone/>
            </a:pPr>
            <a:r>
              <a:rPr lang="uk-UA" sz="4900" b="1" dirty="0">
                <a:latin typeface="Calibri" pitchFamily="34" charset="0"/>
                <a:cs typeface="Calibri" pitchFamily="34" charset="0"/>
              </a:rPr>
              <a:t>Славу й честь прийми.</a:t>
            </a:r>
            <a:endParaRPr lang="uk-UA" sz="45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20EEAE2D-2C9A-2E30-C48A-4A144F850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>
                <a:latin typeface="Arial Narrow" pitchFamily="34" charset="0"/>
              </a:rPr>
              <a:t>Приспів</a:t>
            </a:r>
            <a:r>
              <a:rPr lang="ru-RU" sz="2800" b="1" dirty="0">
                <a:latin typeface="Arial Narrow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224557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A014CB-F4C0-754D-8030-4B738EEA7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8DD27F7-5DBC-44D1-3D31-19A6C387DD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E2BC5B-3BCF-1DE8-EB31-FA1B832E59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5. </a:t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Хвала  Тобі, мій </a:t>
            </a:r>
            <a:r>
              <a:rPr lang="uk-UA" sz="5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Викупитель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57498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486</TotalTime>
  <Words>134</Words>
  <Application>Microsoft Office PowerPoint</Application>
  <PresentationFormat>Екран (16:9)</PresentationFormat>
  <Paragraphs>26</Paragraphs>
  <Slides>8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4" baseType="lpstr">
      <vt:lpstr>Arial Narrow</vt:lpstr>
      <vt:lpstr>Calibri</vt:lpstr>
      <vt:lpstr>Constantia</vt:lpstr>
      <vt:lpstr>Gabriola</vt:lpstr>
      <vt:lpstr>Wingdings 2</vt:lpstr>
      <vt:lpstr>Бумажная</vt:lpstr>
      <vt:lpstr>5.  Хвала  Тобі, мій Викупитель</vt:lpstr>
      <vt:lpstr>1</vt:lpstr>
      <vt:lpstr>Презентація PowerPoint</vt:lpstr>
      <vt:lpstr>Приспів:</vt:lpstr>
      <vt:lpstr>2</vt:lpstr>
      <vt:lpstr>Презентація PowerPoint</vt:lpstr>
      <vt:lpstr>Приспів:</vt:lpstr>
      <vt:lpstr>5.  Хвала  Тобі, мій Викупитель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Василь Матвійчук</cp:lastModifiedBy>
  <cp:revision>63</cp:revision>
  <dcterms:created xsi:type="dcterms:W3CDTF">2021-05-24T11:20:44Z</dcterms:created>
  <dcterms:modified xsi:type="dcterms:W3CDTF">2025-04-30T14:11:33Z</dcterms:modified>
</cp:coreProperties>
</file>