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Constantia"/>
      <p:regular r:id="rId15"/>
      <p:bold r:id="rId16"/>
      <p:italic r:id="rId17"/>
      <p:boldItalic r:id="rId18"/>
    </p:embeddedFont>
    <p:embeddedFont>
      <p:font typeface="Arial Narrow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guR+j0gKd95OcgvcZvhj2IMfH6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bold.fntdata"/><Relationship Id="rId11" Type="http://schemas.openxmlformats.org/officeDocument/2006/relationships/slide" Target="slides/slide6.xml"/><Relationship Id="rId22" Type="http://schemas.openxmlformats.org/officeDocument/2006/relationships/font" Target="fonts/ArialNarrow-bold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regular.fntdata"/><Relationship Id="rId14" Type="http://schemas.openxmlformats.org/officeDocument/2006/relationships/slide" Target="slides/slide9.xml"/><Relationship Id="rId17" Type="http://schemas.openxmlformats.org/officeDocument/2006/relationships/font" Target="fonts/Constantia-italic.fntdata"/><Relationship Id="rId16" Type="http://schemas.openxmlformats.org/officeDocument/2006/relationships/font" Target="fonts/Constantia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regular.fntdata"/><Relationship Id="rId6" Type="http://schemas.openxmlformats.org/officeDocument/2006/relationships/slide" Target="slides/slide1.xml"/><Relationship Id="rId18" Type="http://schemas.openxmlformats.org/officeDocument/2006/relationships/font" Target="fonts/Constanti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8725920c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28725920c4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28725920c4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g328725920c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28725920c4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596.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Коли Божий народ молиться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Коли Божий народ молиться,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Його Бог чує, 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все знає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й</a:t>
            </a: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 відповідає.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Коли Божий народ молиться,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Бог підкріпляє,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 оберігає й допомагає.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спасе, і збереже,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правицею Своєю поведе.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спасе, і збереже,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правицею Своєю поведе.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Коли Божий народ молиться,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Його Бог чує, 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все знає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Й відповідає.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Коли Божий народ молиться,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Бог підкріпляє,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 оберігає й допомагає.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спасе, і збереже,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правицею Своєю поведе.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Господь спасе, і збереже,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І правицею Своєю поведе.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28725920c4_0_6"/>
          <p:cNvSpPr txBox="1"/>
          <p:nvPr>
            <p:ph idx="1" type="body"/>
          </p:nvPr>
        </p:nvSpPr>
        <p:spPr>
          <a:xfrm>
            <a:off x="285720" y="714362"/>
            <a:ext cx="86439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Коли Божий народ 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молиться…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b="1" sz="4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t/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g328725920c4_0_6"/>
          <p:cNvSpPr txBox="1"/>
          <p:nvPr>
            <p:ph type="title"/>
          </p:nvPr>
        </p:nvSpPr>
        <p:spPr>
          <a:xfrm>
            <a:off x="457200" y="114300"/>
            <a:ext cx="8229600" cy="5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28725920c4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328725920c4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596.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b="1" lang="uk-UA" sz="5500"/>
            </a:br>
            <a:r>
              <a:rPr b="1" lang="uk-UA" sz="5500"/>
              <a:t>Коли Божий народ молиться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